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86" r:id="rId4"/>
    <p:sldId id="292" r:id="rId5"/>
    <p:sldId id="257" r:id="rId6"/>
    <p:sldId id="267" r:id="rId7"/>
    <p:sldId id="291" r:id="rId8"/>
    <p:sldId id="273" r:id="rId9"/>
    <p:sldId id="274" r:id="rId10"/>
    <p:sldId id="260" r:id="rId11"/>
    <p:sldId id="265" r:id="rId12"/>
    <p:sldId id="275" r:id="rId13"/>
    <p:sldId id="276" r:id="rId14"/>
    <p:sldId id="277" r:id="rId15"/>
    <p:sldId id="278" r:id="rId16"/>
    <p:sldId id="285" r:id="rId17"/>
    <p:sldId id="282" r:id="rId18"/>
    <p:sldId id="284" r:id="rId19"/>
    <p:sldId id="290" r:id="rId20"/>
    <p:sldId id="258" r:id="rId21"/>
    <p:sldId id="268" r:id="rId22"/>
    <p:sldId id="289" r:id="rId23"/>
    <p:sldId id="281" r:id="rId24"/>
    <p:sldId id="294" r:id="rId25"/>
    <p:sldId id="264" r:id="rId26"/>
    <p:sldId id="280" r:id="rId27"/>
    <p:sldId id="287" r:id="rId28"/>
    <p:sldId id="295" r:id="rId29"/>
    <p:sldId id="288" r:id="rId30"/>
    <p:sldId id="272" r:id="rId31"/>
    <p:sldId id="279" r:id="rId32"/>
    <p:sldId id="271" r:id="rId33"/>
    <p:sldId id="261" r:id="rId34"/>
    <p:sldId id="262" r:id="rId35"/>
    <p:sldId id="263" r:id="rId36"/>
    <p:sldId id="266" r:id="rId37"/>
    <p:sldId id="269" r:id="rId38"/>
    <p:sldId id="270" r:id="rId3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YEB AHMED" initials="TA" lastIdx="1" clrIdx="0">
    <p:extLst>
      <p:ext uri="{19B8F6BF-5375-455C-9EA6-DF929625EA0E}">
        <p15:presenceInfo xmlns:p15="http://schemas.microsoft.com/office/powerpoint/2012/main" userId="6291e4005f4d67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184"/>
    <a:srgbClr val="18B4B8"/>
    <a:srgbClr val="16A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72" d="100"/>
          <a:sy n="72" d="100"/>
        </p:scale>
        <p:origin x="67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8E915-2348-4D46-B4F7-1E4434B536BD}" type="datetimeFigureOut">
              <a:rPr lang="en-AU" smtClean="0"/>
              <a:t>22/05/2025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A81E2-B9C7-46BC-8DF8-86E43A4DE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37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A81E2-B9C7-46BC-8DF8-86E43A4DEF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28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A81E2-B9C7-46BC-8DF8-86E43A4DEFB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3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E9BE-8678-492B-EBD7-93B29E80D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411F5-FBCB-943F-BE6E-419AFBD5A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C9C08-186D-9BA6-C393-56BB27629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8E32-536E-40B7-6756-D00F66AC0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A81E2-B9C7-46BC-8DF8-86E43A4DEFB8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47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5603F-3A90-48CD-A7FE-5D08B61B4DC8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314AE-883A-43A6-A2C1-5CB2A2E55448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654180" y="3518020"/>
            <a:ext cx="4987925" cy="544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15DCF-513E-43CD-A2DB-040110BC250E}" type="datetime1">
              <a:rPr lang="en-US" smtClean="0"/>
              <a:t>5/22/2025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9163D-6844-4CF9-8554-9EF7EF07DA70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D5A5C-CC9A-46DC-B513-56C35AFE854F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182" y="1167612"/>
            <a:ext cx="11442763" cy="1059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54983" y="2443188"/>
            <a:ext cx="11092180" cy="6654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52D9-3AF2-4CD9-A24D-698369B0BCE2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youremail@freepik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52240" y="5248204"/>
            <a:ext cx="12432029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lang="en-US" sz="7200" b="1" dirty="0">
                <a:solidFill>
                  <a:srgbClr val="16A2A6"/>
                </a:solidFill>
                <a:latin typeface="Arial Narrow" panose="020B0606020202030204" pitchFamily="34" charset="0"/>
                <a:cs typeface="Lucida Sans Unicode"/>
              </a:rPr>
              <a:t>Let's walk you through our ideas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2"/>
            <a:ext cx="5681980" cy="5306060"/>
          </a:xfrm>
          <a:custGeom>
            <a:avLst/>
            <a:gdLst/>
            <a:ahLst/>
            <a:cxnLst/>
            <a:rect l="l" t="t" r="r" b="b"/>
            <a:pathLst>
              <a:path w="5681980" h="5306060">
                <a:moveTo>
                  <a:pt x="5681472" y="0"/>
                </a:moveTo>
                <a:lnTo>
                  <a:pt x="3558197" y="0"/>
                </a:lnTo>
                <a:lnTo>
                  <a:pt x="2832468" y="0"/>
                </a:lnTo>
                <a:lnTo>
                  <a:pt x="0" y="0"/>
                </a:lnTo>
                <a:lnTo>
                  <a:pt x="0" y="2470239"/>
                </a:lnTo>
                <a:lnTo>
                  <a:pt x="0" y="2797124"/>
                </a:lnTo>
                <a:lnTo>
                  <a:pt x="0" y="5289016"/>
                </a:lnTo>
                <a:lnTo>
                  <a:pt x="68389" y="5297652"/>
                </a:lnTo>
                <a:lnTo>
                  <a:pt x="142544" y="5303418"/>
                </a:lnTo>
                <a:lnTo>
                  <a:pt x="217424" y="5305552"/>
                </a:lnTo>
                <a:lnTo>
                  <a:pt x="243268" y="5305552"/>
                </a:lnTo>
                <a:lnTo>
                  <a:pt x="292303" y="5304129"/>
                </a:lnTo>
                <a:lnTo>
                  <a:pt x="366471" y="5298376"/>
                </a:lnTo>
                <a:lnTo>
                  <a:pt x="440626" y="5288292"/>
                </a:lnTo>
                <a:lnTo>
                  <a:pt x="514070" y="5275338"/>
                </a:lnTo>
                <a:lnTo>
                  <a:pt x="586778" y="5257343"/>
                </a:lnTo>
                <a:lnTo>
                  <a:pt x="658063" y="5236451"/>
                </a:lnTo>
                <a:lnTo>
                  <a:pt x="728624" y="5211254"/>
                </a:lnTo>
                <a:lnTo>
                  <a:pt x="797026" y="5182451"/>
                </a:lnTo>
                <a:lnTo>
                  <a:pt x="864704" y="5150777"/>
                </a:lnTo>
                <a:lnTo>
                  <a:pt x="930224" y="5114785"/>
                </a:lnTo>
                <a:lnTo>
                  <a:pt x="993584" y="5075898"/>
                </a:lnTo>
                <a:lnTo>
                  <a:pt x="1055497" y="5033416"/>
                </a:lnTo>
                <a:lnTo>
                  <a:pt x="1114539" y="4988052"/>
                </a:lnTo>
                <a:lnTo>
                  <a:pt x="1171422" y="4939817"/>
                </a:lnTo>
                <a:lnTo>
                  <a:pt x="1225423" y="4887976"/>
                </a:lnTo>
                <a:lnTo>
                  <a:pt x="1276540" y="4833975"/>
                </a:lnTo>
                <a:lnTo>
                  <a:pt x="1325499" y="4777105"/>
                </a:lnTo>
                <a:lnTo>
                  <a:pt x="1370850" y="4718062"/>
                </a:lnTo>
                <a:lnTo>
                  <a:pt x="1413332" y="4656861"/>
                </a:lnTo>
                <a:lnTo>
                  <a:pt x="1452219" y="4592790"/>
                </a:lnTo>
                <a:lnTo>
                  <a:pt x="1487500" y="4527270"/>
                </a:lnTo>
                <a:lnTo>
                  <a:pt x="1519897" y="4460303"/>
                </a:lnTo>
                <a:lnTo>
                  <a:pt x="1548688" y="4391190"/>
                </a:lnTo>
                <a:lnTo>
                  <a:pt x="1573174" y="4320629"/>
                </a:lnTo>
                <a:lnTo>
                  <a:pt x="1594777" y="4249344"/>
                </a:lnTo>
                <a:lnTo>
                  <a:pt x="1612049" y="4176636"/>
                </a:lnTo>
                <a:lnTo>
                  <a:pt x="1625739" y="4103192"/>
                </a:lnTo>
                <a:lnTo>
                  <a:pt x="1635086" y="4029037"/>
                </a:lnTo>
                <a:lnTo>
                  <a:pt x="1640852" y="3954881"/>
                </a:lnTo>
                <a:lnTo>
                  <a:pt x="1643011" y="3880002"/>
                </a:lnTo>
                <a:lnTo>
                  <a:pt x="1643735" y="3880002"/>
                </a:lnTo>
                <a:lnTo>
                  <a:pt x="1641576" y="3805110"/>
                </a:lnTo>
                <a:lnTo>
                  <a:pt x="1635810" y="3730955"/>
                </a:lnTo>
                <a:lnTo>
                  <a:pt x="1626450" y="3656800"/>
                </a:lnTo>
                <a:lnTo>
                  <a:pt x="1612773" y="3583368"/>
                </a:lnTo>
                <a:lnTo>
                  <a:pt x="1594777" y="3510635"/>
                </a:lnTo>
                <a:lnTo>
                  <a:pt x="1573898" y="3439363"/>
                </a:lnTo>
                <a:lnTo>
                  <a:pt x="1548688" y="3368802"/>
                </a:lnTo>
                <a:lnTo>
                  <a:pt x="1520609" y="3299688"/>
                </a:lnTo>
                <a:lnTo>
                  <a:pt x="1488986" y="3234359"/>
                </a:lnTo>
                <a:lnTo>
                  <a:pt x="1495412" y="3234169"/>
                </a:lnTo>
                <a:lnTo>
                  <a:pt x="1618538" y="3224809"/>
                </a:lnTo>
                <a:lnTo>
                  <a:pt x="1740928" y="3208959"/>
                </a:lnTo>
                <a:lnTo>
                  <a:pt x="1862607" y="3185922"/>
                </a:lnTo>
                <a:lnTo>
                  <a:pt x="1982139" y="3157131"/>
                </a:lnTo>
                <a:lnTo>
                  <a:pt x="2100935" y="3121850"/>
                </a:lnTo>
                <a:lnTo>
                  <a:pt x="2216848" y="3080804"/>
                </a:lnTo>
                <a:lnTo>
                  <a:pt x="2331326" y="3034004"/>
                </a:lnTo>
                <a:lnTo>
                  <a:pt x="2442210" y="2980728"/>
                </a:lnTo>
                <a:lnTo>
                  <a:pt x="2550934" y="2921698"/>
                </a:lnTo>
                <a:lnTo>
                  <a:pt x="2656052" y="2856890"/>
                </a:lnTo>
                <a:lnTo>
                  <a:pt x="2757563" y="2787053"/>
                </a:lnTo>
                <a:lnTo>
                  <a:pt x="2855493" y="2712174"/>
                </a:lnTo>
                <a:lnTo>
                  <a:pt x="2949816" y="2631541"/>
                </a:lnTo>
                <a:lnTo>
                  <a:pt x="3039084" y="2546578"/>
                </a:lnTo>
                <a:lnTo>
                  <a:pt x="3124047" y="2457297"/>
                </a:lnTo>
                <a:lnTo>
                  <a:pt x="3203968" y="2363698"/>
                </a:lnTo>
                <a:lnTo>
                  <a:pt x="3279571" y="2265781"/>
                </a:lnTo>
                <a:lnTo>
                  <a:pt x="3349409" y="2163546"/>
                </a:lnTo>
                <a:lnTo>
                  <a:pt x="3413480" y="2058428"/>
                </a:lnTo>
                <a:lnTo>
                  <a:pt x="3472523" y="1950427"/>
                </a:lnTo>
                <a:lnTo>
                  <a:pt x="3525799" y="1838833"/>
                </a:lnTo>
                <a:lnTo>
                  <a:pt x="3573322" y="1724355"/>
                </a:lnTo>
                <a:lnTo>
                  <a:pt x="3614356" y="1608429"/>
                </a:lnTo>
                <a:lnTo>
                  <a:pt x="3648926" y="1489633"/>
                </a:lnTo>
                <a:lnTo>
                  <a:pt x="3677729" y="1370114"/>
                </a:lnTo>
                <a:lnTo>
                  <a:pt x="3698392" y="1260957"/>
                </a:lnTo>
                <a:lnTo>
                  <a:pt x="3746119" y="1280833"/>
                </a:lnTo>
                <a:lnTo>
                  <a:pt x="3816680" y="1305318"/>
                </a:lnTo>
                <a:lnTo>
                  <a:pt x="3887965" y="1326908"/>
                </a:lnTo>
                <a:lnTo>
                  <a:pt x="3960685" y="1344193"/>
                </a:lnTo>
                <a:lnTo>
                  <a:pt x="4034117" y="1357871"/>
                </a:lnTo>
                <a:lnTo>
                  <a:pt x="4108285" y="1367231"/>
                </a:lnTo>
                <a:lnTo>
                  <a:pt x="4182440" y="1372997"/>
                </a:lnTo>
                <a:lnTo>
                  <a:pt x="4257319" y="1375156"/>
                </a:lnTo>
                <a:lnTo>
                  <a:pt x="4257319" y="1375879"/>
                </a:lnTo>
                <a:lnTo>
                  <a:pt x="4332198" y="1373720"/>
                </a:lnTo>
                <a:lnTo>
                  <a:pt x="4406366" y="1367955"/>
                </a:lnTo>
                <a:lnTo>
                  <a:pt x="4480522" y="1357871"/>
                </a:lnTo>
                <a:lnTo>
                  <a:pt x="4553953" y="1344917"/>
                </a:lnTo>
                <a:lnTo>
                  <a:pt x="4626686" y="1326908"/>
                </a:lnTo>
                <a:lnTo>
                  <a:pt x="4697958" y="1306042"/>
                </a:lnTo>
                <a:lnTo>
                  <a:pt x="4768520" y="1280833"/>
                </a:lnTo>
                <a:lnTo>
                  <a:pt x="4836922" y="1252042"/>
                </a:lnTo>
                <a:lnTo>
                  <a:pt x="4904600" y="1220355"/>
                </a:lnTo>
                <a:lnTo>
                  <a:pt x="4970119" y="1184351"/>
                </a:lnTo>
                <a:lnTo>
                  <a:pt x="5033480" y="1145476"/>
                </a:lnTo>
                <a:lnTo>
                  <a:pt x="5095392" y="1102995"/>
                </a:lnTo>
                <a:lnTo>
                  <a:pt x="5154434" y="1057643"/>
                </a:lnTo>
                <a:lnTo>
                  <a:pt x="5211318" y="1009396"/>
                </a:lnTo>
                <a:lnTo>
                  <a:pt x="5265318" y="957567"/>
                </a:lnTo>
                <a:lnTo>
                  <a:pt x="5316436" y="903566"/>
                </a:lnTo>
                <a:lnTo>
                  <a:pt x="5365394" y="846683"/>
                </a:lnTo>
                <a:lnTo>
                  <a:pt x="5410759" y="787641"/>
                </a:lnTo>
                <a:lnTo>
                  <a:pt x="5453240" y="726452"/>
                </a:lnTo>
                <a:lnTo>
                  <a:pt x="5492115" y="662368"/>
                </a:lnTo>
                <a:lnTo>
                  <a:pt x="5527395" y="596849"/>
                </a:lnTo>
                <a:lnTo>
                  <a:pt x="5559793" y="529894"/>
                </a:lnTo>
                <a:lnTo>
                  <a:pt x="5588597" y="460768"/>
                </a:lnTo>
                <a:lnTo>
                  <a:pt x="5613070" y="390207"/>
                </a:lnTo>
                <a:lnTo>
                  <a:pt x="5634672" y="318935"/>
                </a:lnTo>
                <a:lnTo>
                  <a:pt x="5651957" y="246214"/>
                </a:lnTo>
                <a:lnTo>
                  <a:pt x="5665635" y="172770"/>
                </a:lnTo>
                <a:lnTo>
                  <a:pt x="5674995" y="98615"/>
                </a:lnTo>
                <a:lnTo>
                  <a:pt x="5680761" y="24460"/>
                </a:lnTo>
                <a:lnTo>
                  <a:pt x="568147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2240" y="7111454"/>
            <a:ext cx="1990725" cy="2096135"/>
          </a:xfrm>
          <a:custGeom>
            <a:avLst/>
            <a:gdLst/>
            <a:ahLst/>
            <a:cxnLst/>
            <a:rect l="l" t="t" r="r" b="b"/>
            <a:pathLst>
              <a:path w="1990725" h="2096134">
                <a:moveTo>
                  <a:pt x="1990712" y="353161"/>
                </a:moveTo>
                <a:lnTo>
                  <a:pt x="1980641" y="305981"/>
                </a:lnTo>
                <a:lnTo>
                  <a:pt x="1967674" y="264947"/>
                </a:lnTo>
                <a:lnTo>
                  <a:pt x="1949678" y="225348"/>
                </a:lnTo>
                <a:lnTo>
                  <a:pt x="1928075" y="187909"/>
                </a:lnTo>
                <a:lnTo>
                  <a:pt x="1902879" y="152628"/>
                </a:lnTo>
                <a:lnTo>
                  <a:pt x="1874075" y="120954"/>
                </a:lnTo>
                <a:lnTo>
                  <a:pt x="1841677" y="92151"/>
                </a:lnTo>
                <a:lnTo>
                  <a:pt x="1807121" y="66230"/>
                </a:lnTo>
                <a:lnTo>
                  <a:pt x="1769681" y="44640"/>
                </a:lnTo>
                <a:lnTo>
                  <a:pt x="1730082" y="27355"/>
                </a:lnTo>
                <a:lnTo>
                  <a:pt x="1689049" y="14401"/>
                </a:lnTo>
                <a:lnTo>
                  <a:pt x="1647291" y="5041"/>
                </a:lnTo>
                <a:lnTo>
                  <a:pt x="1604086" y="723"/>
                </a:lnTo>
                <a:lnTo>
                  <a:pt x="1582496" y="0"/>
                </a:lnTo>
                <a:lnTo>
                  <a:pt x="1561617" y="723"/>
                </a:lnTo>
                <a:lnTo>
                  <a:pt x="1519859" y="5041"/>
                </a:lnTo>
                <a:lnTo>
                  <a:pt x="1478813" y="13677"/>
                </a:lnTo>
                <a:lnTo>
                  <a:pt x="1439214" y="25920"/>
                </a:lnTo>
                <a:lnTo>
                  <a:pt x="1400340" y="42481"/>
                </a:lnTo>
                <a:lnTo>
                  <a:pt x="1364335" y="62636"/>
                </a:lnTo>
                <a:lnTo>
                  <a:pt x="1329778" y="86398"/>
                </a:lnTo>
                <a:lnTo>
                  <a:pt x="1298105" y="113753"/>
                </a:lnTo>
                <a:lnTo>
                  <a:pt x="1255623" y="160553"/>
                </a:lnTo>
                <a:lnTo>
                  <a:pt x="1231861" y="195110"/>
                </a:lnTo>
                <a:lnTo>
                  <a:pt x="1211707" y="231825"/>
                </a:lnTo>
                <a:lnTo>
                  <a:pt x="1203350" y="249910"/>
                </a:lnTo>
                <a:lnTo>
                  <a:pt x="1185799" y="244767"/>
                </a:lnTo>
                <a:lnTo>
                  <a:pt x="1137551" y="233248"/>
                </a:lnTo>
                <a:lnTo>
                  <a:pt x="1089317" y="223901"/>
                </a:lnTo>
                <a:lnTo>
                  <a:pt x="1040358" y="217411"/>
                </a:lnTo>
                <a:lnTo>
                  <a:pt x="990688" y="213817"/>
                </a:lnTo>
                <a:lnTo>
                  <a:pt x="941730" y="212382"/>
                </a:lnTo>
                <a:lnTo>
                  <a:pt x="892771" y="213817"/>
                </a:lnTo>
                <a:lnTo>
                  <a:pt x="843089" y="217411"/>
                </a:lnTo>
                <a:lnTo>
                  <a:pt x="794131" y="223901"/>
                </a:lnTo>
                <a:lnTo>
                  <a:pt x="745896" y="233248"/>
                </a:lnTo>
                <a:lnTo>
                  <a:pt x="697661" y="244767"/>
                </a:lnTo>
                <a:lnTo>
                  <a:pt x="650862" y="258457"/>
                </a:lnTo>
                <a:lnTo>
                  <a:pt x="604062" y="275018"/>
                </a:lnTo>
                <a:lnTo>
                  <a:pt x="558698" y="293725"/>
                </a:lnTo>
                <a:lnTo>
                  <a:pt x="514070" y="315341"/>
                </a:lnTo>
                <a:lnTo>
                  <a:pt x="470865" y="338366"/>
                </a:lnTo>
                <a:lnTo>
                  <a:pt x="429107" y="364286"/>
                </a:lnTo>
                <a:lnTo>
                  <a:pt x="388073" y="392366"/>
                </a:lnTo>
                <a:lnTo>
                  <a:pt x="349186" y="421881"/>
                </a:lnTo>
                <a:lnTo>
                  <a:pt x="311759" y="454279"/>
                </a:lnTo>
                <a:lnTo>
                  <a:pt x="275755" y="488137"/>
                </a:lnTo>
                <a:lnTo>
                  <a:pt x="241909" y="524116"/>
                </a:lnTo>
                <a:lnTo>
                  <a:pt x="209511" y="561555"/>
                </a:lnTo>
                <a:lnTo>
                  <a:pt x="179997" y="600430"/>
                </a:lnTo>
                <a:lnTo>
                  <a:pt x="151917" y="641464"/>
                </a:lnTo>
                <a:lnTo>
                  <a:pt x="125996" y="683234"/>
                </a:lnTo>
                <a:lnTo>
                  <a:pt x="102958" y="726427"/>
                </a:lnTo>
                <a:lnTo>
                  <a:pt x="81368" y="771067"/>
                </a:lnTo>
                <a:lnTo>
                  <a:pt x="62636" y="816419"/>
                </a:lnTo>
                <a:lnTo>
                  <a:pt x="46088" y="863219"/>
                </a:lnTo>
                <a:lnTo>
                  <a:pt x="32410" y="910018"/>
                </a:lnTo>
                <a:lnTo>
                  <a:pt x="20891" y="958253"/>
                </a:lnTo>
                <a:lnTo>
                  <a:pt x="11518" y="1006487"/>
                </a:lnTo>
                <a:lnTo>
                  <a:pt x="5041" y="1055446"/>
                </a:lnTo>
                <a:lnTo>
                  <a:pt x="1447" y="1105115"/>
                </a:lnTo>
                <a:lnTo>
                  <a:pt x="0" y="1154087"/>
                </a:lnTo>
                <a:lnTo>
                  <a:pt x="1447" y="1203032"/>
                </a:lnTo>
                <a:lnTo>
                  <a:pt x="5041" y="1252715"/>
                </a:lnTo>
                <a:lnTo>
                  <a:pt x="11518" y="1301673"/>
                </a:lnTo>
                <a:lnTo>
                  <a:pt x="20891" y="1349908"/>
                </a:lnTo>
                <a:lnTo>
                  <a:pt x="32410" y="1397419"/>
                </a:lnTo>
                <a:lnTo>
                  <a:pt x="46088" y="1444942"/>
                </a:lnTo>
                <a:lnTo>
                  <a:pt x="62636" y="1491018"/>
                </a:lnTo>
                <a:lnTo>
                  <a:pt x="81368" y="1537093"/>
                </a:lnTo>
                <a:lnTo>
                  <a:pt x="102958" y="1581010"/>
                </a:lnTo>
                <a:lnTo>
                  <a:pt x="126720" y="1624939"/>
                </a:lnTo>
                <a:lnTo>
                  <a:pt x="151917" y="1666684"/>
                </a:lnTo>
                <a:lnTo>
                  <a:pt x="179997" y="1707007"/>
                </a:lnTo>
                <a:lnTo>
                  <a:pt x="210235" y="1746605"/>
                </a:lnTo>
                <a:lnTo>
                  <a:pt x="241909" y="1784045"/>
                </a:lnTo>
                <a:lnTo>
                  <a:pt x="275755" y="1819325"/>
                </a:lnTo>
                <a:lnTo>
                  <a:pt x="311759" y="1853171"/>
                </a:lnTo>
                <a:lnTo>
                  <a:pt x="349186" y="1885569"/>
                </a:lnTo>
                <a:lnTo>
                  <a:pt x="388785" y="1915071"/>
                </a:lnTo>
                <a:lnTo>
                  <a:pt x="429107" y="1943163"/>
                </a:lnTo>
                <a:lnTo>
                  <a:pt x="470865" y="1969084"/>
                </a:lnTo>
                <a:lnTo>
                  <a:pt x="514070" y="1992833"/>
                </a:lnTo>
                <a:lnTo>
                  <a:pt x="558698" y="2013712"/>
                </a:lnTo>
                <a:lnTo>
                  <a:pt x="604062" y="2032431"/>
                </a:lnTo>
                <a:lnTo>
                  <a:pt x="650862" y="2048992"/>
                </a:lnTo>
                <a:lnTo>
                  <a:pt x="698373" y="2062670"/>
                </a:lnTo>
                <a:lnTo>
                  <a:pt x="745896" y="2074189"/>
                </a:lnTo>
                <a:lnTo>
                  <a:pt x="794131" y="2083549"/>
                </a:lnTo>
                <a:lnTo>
                  <a:pt x="843089" y="2090026"/>
                </a:lnTo>
                <a:lnTo>
                  <a:pt x="892771" y="2093633"/>
                </a:lnTo>
                <a:lnTo>
                  <a:pt x="941730" y="2095068"/>
                </a:lnTo>
                <a:lnTo>
                  <a:pt x="941730" y="2095792"/>
                </a:lnTo>
                <a:lnTo>
                  <a:pt x="990688" y="2094344"/>
                </a:lnTo>
                <a:lnTo>
                  <a:pt x="1040358" y="2090750"/>
                </a:lnTo>
                <a:lnTo>
                  <a:pt x="1089317" y="2084273"/>
                </a:lnTo>
                <a:lnTo>
                  <a:pt x="1137551" y="2074913"/>
                </a:lnTo>
                <a:lnTo>
                  <a:pt x="1185075" y="2063394"/>
                </a:lnTo>
                <a:lnTo>
                  <a:pt x="1232598" y="2049716"/>
                </a:lnTo>
                <a:lnTo>
                  <a:pt x="1278674" y="2033155"/>
                </a:lnTo>
                <a:lnTo>
                  <a:pt x="1324737" y="2014435"/>
                </a:lnTo>
                <a:lnTo>
                  <a:pt x="1368679" y="1992833"/>
                </a:lnTo>
                <a:lnTo>
                  <a:pt x="1412582" y="1969084"/>
                </a:lnTo>
                <a:lnTo>
                  <a:pt x="1454353" y="1943874"/>
                </a:lnTo>
                <a:lnTo>
                  <a:pt x="1494650" y="1915795"/>
                </a:lnTo>
                <a:lnTo>
                  <a:pt x="1534261" y="1885569"/>
                </a:lnTo>
                <a:lnTo>
                  <a:pt x="1571701" y="1853882"/>
                </a:lnTo>
                <a:lnTo>
                  <a:pt x="1606981" y="1820037"/>
                </a:lnTo>
                <a:lnTo>
                  <a:pt x="1640801" y="1784045"/>
                </a:lnTo>
                <a:lnTo>
                  <a:pt x="1673225" y="1746605"/>
                </a:lnTo>
                <a:lnTo>
                  <a:pt x="1702739" y="1707007"/>
                </a:lnTo>
                <a:lnTo>
                  <a:pt x="1730819" y="1666684"/>
                </a:lnTo>
                <a:lnTo>
                  <a:pt x="1756740" y="1624939"/>
                </a:lnTo>
                <a:lnTo>
                  <a:pt x="1780489" y="1581734"/>
                </a:lnTo>
                <a:lnTo>
                  <a:pt x="1801380" y="1537093"/>
                </a:lnTo>
                <a:lnTo>
                  <a:pt x="1820087" y="1491742"/>
                </a:lnTo>
                <a:lnTo>
                  <a:pt x="1836648" y="1444942"/>
                </a:lnTo>
                <a:lnTo>
                  <a:pt x="1850326" y="1397419"/>
                </a:lnTo>
                <a:lnTo>
                  <a:pt x="1861845" y="1349908"/>
                </a:lnTo>
                <a:lnTo>
                  <a:pt x="1871205" y="1301673"/>
                </a:lnTo>
                <a:lnTo>
                  <a:pt x="1877695" y="1252715"/>
                </a:lnTo>
                <a:lnTo>
                  <a:pt x="1881289" y="1203032"/>
                </a:lnTo>
                <a:lnTo>
                  <a:pt x="1882724" y="1154087"/>
                </a:lnTo>
                <a:lnTo>
                  <a:pt x="1883448" y="1154087"/>
                </a:lnTo>
                <a:lnTo>
                  <a:pt x="1882000" y="1105115"/>
                </a:lnTo>
                <a:lnTo>
                  <a:pt x="1878406" y="1055446"/>
                </a:lnTo>
                <a:lnTo>
                  <a:pt x="1871929" y="1006487"/>
                </a:lnTo>
                <a:lnTo>
                  <a:pt x="1862569" y="958253"/>
                </a:lnTo>
                <a:lnTo>
                  <a:pt x="1851050" y="910018"/>
                </a:lnTo>
                <a:lnTo>
                  <a:pt x="1837372" y="863219"/>
                </a:lnTo>
                <a:lnTo>
                  <a:pt x="1820811" y="816419"/>
                </a:lnTo>
                <a:lnTo>
                  <a:pt x="1802091" y="771067"/>
                </a:lnTo>
                <a:lnTo>
                  <a:pt x="1798751" y="764197"/>
                </a:lnTo>
                <a:lnTo>
                  <a:pt x="1807121" y="758837"/>
                </a:lnTo>
                <a:lnTo>
                  <a:pt x="1842401" y="733628"/>
                </a:lnTo>
                <a:lnTo>
                  <a:pt x="1874075" y="704837"/>
                </a:lnTo>
                <a:lnTo>
                  <a:pt x="1902879" y="672439"/>
                </a:lnTo>
                <a:lnTo>
                  <a:pt x="1928799" y="637159"/>
                </a:lnTo>
                <a:lnTo>
                  <a:pt x="1950389" y="599719"/>
                </a:lnTo>
                <a:lnTo>
                  <a:pt x="1967674" y="560120"/>
                </a:lnTo>
                <a:lnTo>
                  <a:pt x="1980641" y="519087"/>
                </a:lnTo>
                <a:lnTo>
                  <a:pt x="1989988" y="477329"/>
                </a:lnTo>
                <a:lnTo>
                  <a:pt x="1990712" y="471893"/>
                </a:lnTo>
                <a:lnTo>
                  <a:pt x="1990712" y="353161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61706" y="7421041"/>
            <a:ext cx="4026535" cy="2866390"/>
          </a:xfrm>
          <a:custGeom>
            <a:avLst/>
            <a:gdLst/>
            <a:ahLst/>
            <a:cxnLst/>
            <a:rect l="l" t="t" r="r" b="b"/>
            <a:pathLst>
              <a:path w="4026534" h="2866390">
                <a:moveTo>
                  <a:pt x="4026243" y="208534"/>
                </a:moveTo>
                <a:lnTo>
                  <a:pt x="3954145" y="169926"/>
                </a:lnTo>
                <a:lnTo>
                  <a:pt x="3880739" y="134645"/>
                </a:lnTo>
                <a:lnTo>
                  <a:pt x="3805174" y="103682"/>
                </a:lnTo>
                <a:lnTo>
                  <a:pt x="3728847" y="76327"/>
                </a:lnTo>
                <a:lnTo>
                  <a:pt x="3650361" y="53289"/>
                </a:lnTo>
                <a:lnTo>
                  <a:pt x="3571113" y="33845"/>
                </a:lnTo>
                <a:lnTo>
                  <a:pt x="3491230" y="19456"/>
                </a:lnTo>
                <a:lnTo>
                  <a:pt x="3410585" y="8648"/>
                </a:lnTo>
                <a:lnTo>
                  <a:pt x="3329305" y="2171"/>
                </a:lnTo>
                <a:lnTo>
                  <a:pt x="3247898" y="0"/>
                </a:lnTo>
                <a:lnTo>
                  <a:pt x="3166491" y="2171"/>
                </a:lnTo>
                <a:lnTo>
                  <a:pt x="3085211" y="8648"/>
                </a:lnTo>
                <a:lnTo>
                  <a:pt x="3004566" y="19456"/>
                </a:lnTo>
                <a:lnTo>
                  <a:pt x="2924556" y="33845"/>
                </a:lnTo>
                <a:lnTo>
                  <a:pt x="2844673" y="53289"/>
                </a:lnTo>
                <a:lnTo>
                  <a:pt x="2766949" y="76327"/>
                </a:lnTo>
                <a:lnTo>
                  <a:pt x="2689860" y="103682"/>
                </a:lnTo>
                <a:lnTo>
                  <a:pt x="2615057" y="134645"/>
                </a:lnTo>
                <a:lnTo>
                  <a:pt x="2541524" y="169926"/>
                </a:lnTo>
                <a:lnTo>
                  <a:pt x="2469642" y="208800"/>
                </a:lnTo>
                <a:lnTo>
                  <a:pt x="2400427" y="251282"/>
                </a:lnTo>
                <a:lnTo>
                  <a:pt x="2332736" y="297370"/>
                </a:lnTo>
                <a:lnTo>
                  <a:pt x="2268728" y="347052"/>
                </a:lnTo>
                <a:lnTo>
                  <a:pt x="2206752" y="400329"/>
                </a:lnTo>
                <a:lnTo>
                  <a:pt x="2147697" y="456488"/>
                </a:lnTo>
                <a:lnTo>
                  <a:pt x="2091563" y="515531"/>
                </a:lnTo>
                <a:lnTo>
                  <a:pt x="2038350" y="577443"/>
                </a:lnTo>
                <a:lnTo>
                  <a:pt x="1988693" y="642239"/>
                </a:lnTo>
                <a:lnTo>
                  <a:pt x="1942592" y="709206"/>
                </a:lnTo>
                <a:lnTo>
                  <a:pt x="1900047" y="778319"/>
                </a:lnTo>
                <a:lnTo>
                  <a:pt x="1861185" y="850315"/>
                </a:lnTo>
                <a:lnTo>
                  <a:pt x="1826641" y="923759"/>
                </a:lnTo>
                <a:lnTo>
                  <a:pt x="1795018" y="999363"/>
                </a:lnTo>
                <a:lnTo>
                  <a:pt x="1768348" y="1075677"/>
                </a:lnTo>
                <a:lnTo>
                  <a:pt x="1744599" y="1154163"/>
                </a:lnTo>
                <a:lnTo>
                  <a:pt x="1725803" y="1233360"/>
                </a:lnTo>
                <a:lnTo>
                  <a:pt x="1722310" y="1251788"/>
                </a:lnTo>
                <a:lnTo>
                  <a:pt x="1656715" y="1236230"/>
                </a:lnTo>
                <a:lnTo>
                  <a:pt x="1586103" y="1222552"/>
                </a:lnTo>
                <a:lnTo>
                  <a:pt x="1514856" y="1213192"/>
                </a:lnTo>
                <a:lnTo>
                  <a:pt x="1443609" y="1208163"/>
                </a:lnTo>
                <a:lnTo>
                  <a:pt x="1371600" y="1206004"/>
                </a:lnTo>
                <a:lnTo>
                  <a:pt x="1299591" y="1208163"/>
                </a:lnTo>
                <a:lnTo>
                  <a:pt x="1228344" y="1213192"/>
                </a:lnTo>
                <a:lnTo>
                  <a:pt x="1157097" y="1222552"/>
                </a:lnTo>
                <a:lnTo>
                  <a:pt x="1086485" y="1236230"/>
                </a:lnTo>
                <a:lnTo>
                  <a:pt x="1016635" y="1252791"/>
                </a:lnTo>
                <a:lnTo>
                  <a:pt x="947547" y="1272959"/>
                </a:lnTo>
                <a:lnTo>
                  <a:pt x="929703" y="1279410"/>
                </a:lnTo>
                <a:lnTo>
                  <a:pt x="924572" y="1264297"/>
                </a:lnTo>
                <a:lnTo>
                  <a:pt x="906538" y="1224699"/>
                </a:lnTo>
                <a:lnTo>
                  <a:pt x="884948" y="1186548"/>
                </a:lnTo>
                <a:lnTo>
                  <a:pt x="859040" y="1151267"/>
                </a:lnTo>
                <a:lnTo>
                  <a:pt x="829449" y="1118870"/>
                </a:lnTo>
                <a:lnTo>
                  <a:pt x="797064" y="1089342"/>
                </a:lnTo>
                <a:lnTo>
                  <a:pt x="761758" y="1064145"/>
                </a:lnTo>
                <a:lnTo>
                  <a:pt x="724420" y="1041819"/>
                </a:lnTo>
                <a:lnTo>
                  <a:pt x="684034" y="1024547"/>
                </a:lnTo>
                <a:lnTo>
                  <a:pt x="642251" y="1010869"/>
                </a:lnTo>
                <a:lnTo>
                  <a:pt x="599833" y="1001509"/>
                </a:lnTo>
                <a:lnTo>
                  <a:pt x="555891" y="997191"/>
                </a:lnTo>
                <a:lnTo>
                  <a:pt x="534301" y="996467"/>
                </a:lnTo>
                <a:lnTo>
                  <a:pt x="513346" y="997191"/>
                </a:lnTo>
                <a:lnTo>
                  <a:pt x="470928" y="1001509"/>
                </a:lnTo>
                <a:lnTo>
                  <a:pt x="429145" y="1010145"/>
                </a:lnTo>
                <a:lnTo>
                  <a:pt x="388886" y="1022388"/>
                </a:lnTo>
                <a:lnTo>
                  <a:pt x="350024" y="1038948"/>
                </a:lnTo>
                <a:lnTo>
                  <a:pt x="312559" y="1059827"/>
                </a:lnTo>
                <a:lnTo>
                  <a:pt x="278015" y="1084300"/>
                </a:lnTo>
                <a:lnTo>
                  <a:pt x="245630" y="1111669"/>
                </a:lnTo>
                <a:lnTo>
                  <a:pt x="216801" y="1142631"/>
                </a:lnTo>
                <a:lnTo>
                  <a:pt x="190893" y="1175740"/>
                </a:lnTo>
                <a:lnTo>
                  <a:pt x="168541" y="1211745"/>
                </a:lnTo>
                <a:lnTo>
                  <a:pt x="149872" y="1249908"/>
                </a:lnTo>
                <a:lnTo>
                  <a:pt x="134632" y="1289507"/>
                </a:lnTo>
                <a:lnTo>
                  <a:pt x="124599" y="1330553"/>
                </a:lnTo>
                <a:lnTo>
                  <a:pt x="118122" y="1372298"/>
                </a:lnTo>
                <a:lnTo>
                  <a:pt x="115963" y="1414780"/>
                </a:lnTo>
                <a:lnTo>
                  <a:pt x="116725" y="1436382"/>
                </a:lnTo>
                <a:lnTo>
                  <a:pt x="121043" y="1480299"/>
                </a:lnTo>
                <a:lnTo>
                  <a:pt x="130314" y="1522780"/>
                </a:lnTo>
                <a:lnTo>
                  <a:pt x="144030" y="1564551"/>
                </a:lnTo>
                <a:lnTo>
                  <a:pt x="162064" y="1604137"/>
                </a:lnTo>
                <a:lnTo>
                  <a:pt x="183654" y="1642313"/>
                </a:lnTo>
                <a:lnTo>
                  <a:pt x="209562" y="1677581"/>
                </a:lnTo>
                <a:lnTo>
                  <a:pt x="239026" y="1709978"/>
                </a:lnTo>
                <a:lnTo>
                  <a:pt x="271538" y="1739506"/>
                </a:lnTo>
                <a:lnTo>
                  <a:pt x="281063" y="1746669"/>
                </a:lnTo>
                <a:lnTo>
                  <a:pt x="262128" y="1771180"/>
                </a:lnTo>
                <a:lnTo>
                  <a:pt x="221107" y="1830222"/>
                </a:lnTo>
                <a:lnTo>
                  <a:pt x="183642" y="1891423"/>
                </a:lnTo>
                <a:lnTo>
                  <a:pt x="149860" y="1954784"/>
                </a:lnTo>
                <a:lnTo>
                  <a:pt x="118872" y="2019579"/>
                </a:lnTo>
                <a:lnTo>
                  <a:pt x="91440" y="2085822"/>
                </a:lnTo>
                <a:lnTo>
                  <a:pt x="67056" y="2153501"/>
                </a:lnTo>
                <a:lnTo>
                  <a:pt x="46863" y="2222614"/>
                </a:lnTo>
                <a:lnTo>
                  <a:pt x="30226" y="2292464"/>
                </a:lnTo>
                <a:lnTo>
                  <a:pt x="16637" y="2363012"/>
                </a:lnTo>
                <a:lnTo>
                  <a:pt x="7239" y="2434298"/>
                </a:lnTo>
                <a:lnTo>
                  <a:pt x="2159" y="2505570"/>
                </a:lnTo>
                <a:lnTo>
                  <a:pt x="0" y="2577579"/>
                </a:lnTo>
                <a:lnTo>
                  <a:pt x="2159" y="2649575"/>
                </a:lnTo>
                <a:lnTo>
                  <a:pt x="8001" y="2720860"/>
                </a:lnTo>
                <a:lnTo>
                  <a:pt x="17272" y="2792133"/>
                </a:lnTo>
                <a:lnTo>
                  <a:pt x="30226" y="2862694"/>
                </a:lnTo>
                <a:lnTo>
                  <a:pt x="31013" y="2865958"/>
                </a:lnTo>
                <a:lnTo>
                  <a:pt x="2407983" y="2865958"/>
                </a:lnTo>
                <a:lnTo>
                  <a:pt x="2711450" y="2865958"/>
                </a:lnTo>
                <a:lnTo>
                  <a:pt x="4026243" y="2865958"/>
                </a:lnTo>
                <a:lnTo>
                  <a:pt x="4026243" y="208534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84269" y="438480"/>
            <a:ext cx="951230" cy="951230"/>
          </a:xfrm>
          <a:custGeom>
            <a:avLst/>
            <a:gdLst/>
            <a:ahLst/>
            <a:cxnLst/>
            <a:rect l="l" t="t" r="r" b="b"/>
            <a:pathLst>
              <a:path w="951230" h="951230">
                <a:moveTo>
                  <a:pt x="475869" y="0"/>
                </a:moveTo>
                <a:lnTo>
                  <a:pt x="427736" y="2159"/>
                </a:lnTo>
                <a:lnTo>
                  <a:pt x="380111" y="10083"/>
                </a:lnTo>
                <a:lnTo>
                  <a:pt x="310388" y="29514"/>
                </a:lnTo>
                <a:lnTo>
                  <a:pt x="266446" y="48958"/>
                </a:lnTo>
                <a:lnTo>
                  <a:pt x="224663" y="71996"/>
                </a:lnTo>
                <a:lnTo>
                  <a:pt x="185039" y="100063"/>
                </a:lnTo>
                <a:lnTo>
                  <a:pt x="148336" y="131025"/>
                </a:lnTo>
                <a:lnTo>
                  <a:pt x="115189" y="166306"/>
                </a:lnTo>
                <a:lnTo>
                  <a:pt x="85725" y="204457"/>
                </a:lnTo>
                <a:lnTo>
                  <a:pt x="60579" y="245491"/>
                </a:lnTo>
                <a:lnTo>
                  <a:pt x="38862" y="288683"/>
                </a:lnTo>
                <a:lnTo>
                  <a:pt x="22352" y="333324"/>
                </a:lnTo>
                <a:lnTo>
                  <a:pt x="10160" y="380111"/>
                </a:lnTo>
                <a:lnTo>
                  <a:pt x="2921" y="427634"/>
                </a:lnTo>
                <a:lnTo>
                  <a:pt x="762" y="475869"/>
                </a:lnTo>
                <a:lnTo>
                  <a:pt x="0" y="475869"/>
                </a:lnTo>
                <a:lnTo>
                  <a:pt x="2921" y="525538"/>
                </a:lnTo>
                <a:lnTo>
                  <a:pt x="10795" y="574497"/>
                </a:lnTo>
                <a:lnTo>
                  <a:pt x="23749" y="622731"/>
                </a:lnTo>
                <a:lnTo>
                  <a:pt x="41148" y="669518"/>
                </a:lnTo>
                <a:lnTo>
                  <a:pt x="64135" y="713435"/>
                </a:lnTo>
                <a:lnTo>
                  <a:pt x="91440" y="755192"/>
                </a:lnTo>
                <a:lnTo>
                  <a:pt x="122428" y="794067"/>
                </a:lnTo>
                <a:lnTo>
                  <a:pt x="157734" y="829348"/>
                </a:lnTo>
                <a:lnTo>
                  <a:pt x="196596" y="860298"/>
                </a:lnTo>
                <a:lnTo>
                  <a:pt x="238379" y="887666"/>
                </a:lnTo>
                <a:lnTo>
                  <a:pt x="282321" y="909980"/>
                </a:lnTo>
                <a:lnTo>
                  <a:pt x="329057" y="927976"/>
                </a:lnTo>
                <a:lnTo>
                  <a:pt x="377317" y="940930"/>
                </a:lnTo>
                <a:lnTo>
                  <a:pt x="426212" y="948131"/>
                </a:lnTo>
                <a:lnTo>
                  <a:pt x="475869" y="951014"/>
                </a:lnTo>
                <a:lnTo>
                  <a:pt x="501142" y="950290"/>
                </a:lnTo>
                <a:lnTo>
                  <a:pt x="550037" y="945248"/>
                </a:lnTo>
                <a:lnTo>
                  <a:pt x="599059" y="934453"/>
                </a:lnTo>
                <a:lnTo>
                  <a:pt x="646557" y="919340"/>
                </a:lnTo>
                <a:lnTo>
                  <a:pt x="691896" y="899172"/>
                </a:lnTo>
                <a:lnTo>
                  <a:pt x="735076" y="873975"/>
                </a:lnTo>
                <a:lnTo>
                  <a:pt x="774700" y="844461"/>
                </a:lnTo>
                <a:lnTo>
                  <a:pt x="812165" y="811352"/>
                </a:lnTo>
                <a:lnTo>
                  <a:pt x="845185" y="774636"/>
                </a:lnTo>
                <a:lnTo>
                  <a:pt x="874776" y="734314"/>
                </a:lnTo>
                <a:lnTo>
                  <a:pt x="899287" y="691121"/>
                </a:lnTo>
                <a:lnTo>
                  <a:pt x="919353" y="645769"/>
                </a:lnTo>
                <a:lnTo>
                  <a:pt x="935228" y="598246"/>
                </a:lnTo>
                <a:lnTo>
                  <a:pt x="945261" y="549300"/>
                </a:lnTo>
                <a:lnTo>
                  <a:pt x="950341" y="500341"/>
                </a:lnTo>
                <a:lnTo>
                  <a:pt x="951103" y="475145"/>
                </a:lnTo>
                <a:lnTo>
                  <a:pt x="950341" y="449948"/>
                </a:lnTo>
                <a:lnTo>
                  <a:pt x="945261" y="400989"/>
                </a:lnTo>
                <a:lnTo>
                  <a:pt x="934466" y="352044"/>
                </a:lnTo>
                <a:lnTo>
                  <a:pt x="919353" y="304533"/>
                </a:lnTo>
                <a:lnTo>
                  <a:pt x="899287" y="259168"/>
                </a:lnTo>
                <a:lnTo>
                  <a:pt x="874014" y="215976"/>
                </a:lnTo>
                <a:lnTo>
                  <a:pt x="845185" y="176377"/>
                </a:lnTo>
                <a:lnTo>
                  <a:pt x="811403" y="138950"/>
                </a:lnTo>
                <a:lnTo>
                  <a:pt x="774700" y="105829"/>
                </a:lnTo>
                <a:lnTo>
                  <a:pt x="734314" y="76314"/>
                </a:lnTo>
                <a:lnTo>
                  <a:pt x="691134" y="51828"/>
                </a:lnTo>
                <a:lnTo>
                  <a:pt x="645795" y="31673"/>
                </a:lnTo>
                <a:lnTo>
                  <a:pt x="599059" y="15836"/>
                </a:lnTo>
                <a:lnTo>
                  <a:pt x="550037" y="5765"/>
                </a:lnTo>
                <a:lnTo>
                  <a:pt x="501142" y="723"/>
                </a:lnTo>
                <a:lnTo>
                  <a:pt x="47586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5D41B6-B445-C7A6-61A7-97E3F5585546}"/>
              </a:ext>
            </a:extLst>
          </p:cNvPr>
          <p:cNvSpPr txBox="1">
            <a:spLocks/>
          </p:cNvSpPr>
          <p:nvPr/>
        </p:nvSpPr>
        <p:spPr>
          <a:xfrm>
            <a:off x="6996852" y="2388614"/>
            <a:ext cx="9387141" cy="209613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16A2A6"/>
                </a:solidFill>
                <a:latin typeface="Arial Narrow" panose="020B0606020202030204" pitchFamily="34" charset="0"/>
                <a:cs typeface="Poppins SemiBold" panose="00000700000000000000" pitchFamily="50" charset="0"/>
              </a:rPr>
              <a:t>WELCOME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EEF1A5-3736-7C8C-20E2-F40A0235ABAA}"/>
              </a:ext>
            </a:extLst>
          </p:cNvPr>
          <p:cNvSpPr/>
          <p:nvPr/>
        </p:nvSpPr>
        <p:spPr>
          <a:xfrm>
            <a:off x="6350" y="4693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/>
          <p:cNvSpPr/>
          <p:nvPr/>
        </p:nvSpPr>
        <p:spPr>
          <a:xfrm>
            <a:off x="-16841" y="8635475"/>
            <a:ext cx="2171700" cy="1665605"/>
          </a:xfrm>
          <a:custGeom>
            <a:avLst/>
            <a:gdLst/>
            <a:ahLst/>
            <a:cxnLst/>
            <a:rect l="l" t="t" r="r" b="b"/>
            <a:pathLst>
              <a:path w="2171700" h="1665604">
                <a:moveTo>
                  <a:pt x="2171369" y="1665008"/>
                </a:moveTo>
                <a:lnTo>
                  <a:pt x="2169960" y="1609191"/>
                </a:lnTo>
                <a:lnTo>
                  <a:pt x="2165629" y="1552321"/>
                </a:lnTo>
                <a:lnTo>
                  <a:pt x="2157717" y="1496161"/>
                </a:lnTo>
                <a:lnTo>
                  <a:pt x="2147633" y="1440713"/>
                </a:lnTo>
                <a:lnTo>
                  <a:pt x="2134679" y="1385277"/>
                </a:lnTo>
                <a:lnTo>
                  <a:pt x="2118118" y="1330553"/>
                </a:lnTo>
                <a:lnTo>
                  <a:pt x="2099398" y="1277277"/>
                </a:lnTo>
                <a:lnTo>
                  <a:pt x="2077796" y="1224724"/>
                </a:lnTo>
                <a:lnTo>
                  <a:pt x="2053323" y="1173607"/>
                </a:lnTo>
                <a:lnTo>
                  <a:pt x="2025967" y="1123924"/>
                </a:lnTo>
                <a:lnTo>
                  <a:pt x="1996452" y="1074966"/>
                </a:lnTo>
                <a:lnTo>
                  <a:pt x="1964042" y="1028166"/>
                </a:lnTo>
                <a:lnTo>
                  <a:pt x="1929485" y="983526"/>
                </a:lnTo>
                <a:lnTo>
                  <a:pt x="1892769" y="940320"/>
                </a:lnTo>
                <a:lnTo>
                  <a:pt x="1853895" y="898563"/>
                </a:lnTo>
                <a:lnTo>
                  <a:pt x="1812137" y="859688"/>
                </a:lnTo>
                <a:lnTo>
                  <a:pt x="1768944" y="822960"/>
                </a:lnTo>
                <a:lnTo>
                  <a:pt x="1724304" y="788403"/>
                </a:lnTo>
                <a:lnTo>
                  <a:pt x="1677504" y="756005"/>
                </a:lnTo>
                <a:lnTo>
                  <a:pt x="1629270" y="726490"/>
                </a:lnTo>
                <a:lnTo>
                  <a:pt x="1578876" y="699122"/>
                </a:lnTo>
                <a:lnTo>
                  <a:pt x="1527759" y="674649"/>
                </a:lnTo>
                <a:lnTo>
                  <a:pt x="1475193" y="653046"/>
                </a:lnTo>
                <a:lnTo>
                  <a:pt x="1421917" y="634326"/>
                </a:lnTo>
                <a:lnTo>
                  <a:pt x="1367205" y="617766"/>
                </a:lnTo>
                <a:lnTo>
                  <a:pt x="1311770" y="604812"/>
                </a:lnTo>
                <a:lnTo>
                  <a:pt x="1256322" y="594728"/>
                </a:lnTo>
                <a:lnTo>
                  <a:pt x="1200162" y="586803"/>
                </a:lnTo>
                <a:lnTo>
                  <a:pt x="1143304" y="582485"/>
                </a:lnTo>
                <a:lnTo>
                  <a:pt x="1086421" y="581050"/>
                </a:lnTo>
                <a:lnTo>
                  <a:pt x="1029550" y="582485"/>
                </a:lnTo>
                <a:lnTo>
                  <a:pt x="972667" y="586803"/>
                </a:lnTo>
                <a:lnTo>
                  <a:pt x="936739" y="591883"/>
                </a:lnTo>
                <a:lnTo>
                  <a:pt x="940993" y="573849"/>
                </a:lnTo>
                <a:lnTo>
                  <a:pt x="945311" y="549363"/>
                </a:lnTo>
                <a:lnTo>
                  <a:pt x="948194" y="524891"/>
                </a:lnTo>
                <a:lnTo>
                  <a:pt x="950353" y="500405"/>
                </a:lnTo>
                <a:lnTo>
                  <a:pt x="951064" y="475208"/>
                </a:lnTo>
                <a:lnTo>
                  <a:pt x="950353" y="450011"/>
                </a:lnTo>
                <a:lnTo>
                  <a:pt x="945311" y="401040"/>
                </a:lnTo>
                <a:lnTo>
                  <a:pt x="934516" y="352082"/>
                </a:lnTo>
                <a:lnTo>
                  <a:pt x="919391" y="304558"/>
                </a:lnTo>
                <a:lnTo>
                  <a:pt x="899236" y="259207"/>
                </a:lnTo>
                <a:lnTo>
                  <a:pt x="874026" y="216001"/>
                </a:lnTo>
                <a:lnTo>
                  <a:pt x="845235" y="176403"/>
                </a:lnTo>
                <a:lnTo>
                  <a:pt x="811390" y="138963"/>
                </a:lnTo>
                <a:lnTo>
                  <a:pt x="774674" y="105841"/>
                </a:lnTo>
                <a:lnTo>
                  <a:pt x="734364" y="76327"/>
                </a:lnTo>
                <a:lnTo>
                  <a:pt x="691159" y="51854"/>
                </a:lnTo>
                <a:lnTo>
                  <a:pt x="645807" y="31686"/>
                </a:lnTo>
                <a:lnTo>
                  <a:pt x="599008" y="15849"/>
                </a:lnTo>
                <a:lnTo>
                  <a:pt x="550049" y="5765"/>
                </a:lnTo>
                <a:lnTo>
                  <a:pt x="501091" y="723"/>
                </a:lnTo>
                <a:lnTo>
                  <a:pt x="475894" y="0"/>
                </a:lnTo>
                <a:lnTo>
                  <a:pt x="452145" y="723"/>
                </a:lnTo>
                <a:lnTo>
                  <a:pt x="403898" y="5765"/>
                </a:lnTo>
                <a:lnTo>
                  <a:pt x="356387" y="15125"/>
                </a:lnTo>
                <a:lnTo>
                  <a:pt x="310311" y="29527"/>
                </a:lnTo>
                <a:lnTo>
                  <a:pt x="266382" y="48971"/>
                </a:lnTo>
                <a:lnTo>
                  <a:pt x="224624" y="72009"/>
                </a:lnTo>
                <a:lnTo>
                  <a:pt x="185039" y="100088"/>
                </a:lnTo>
                <a:lnTo>
                  <a:pt x="148310" y="131038"/>
                </a:lnTo>
                <a:lnTo>
                  <a:pt x="115201" y="166331"/>
                </a:lnTo>
                <a:lnTo>
                  <a:pt x="85674" y="204495"/>
                </a:lnTo>
                <a:lnTo>
                  <a:pt x="60477" y="245529"/>
                </a:lnTo>
                <a:lnTo>
                  <a:pt x="38874" y="288721"/>
                </a:lnTo>
                <a:lnTo>
                  <a:pt x="22313" y="333362"/>
                </a:lnTo>
                <a:lnTo>
                  <a:pt x="10083" y="380161"/>
                </a:lnTo>
                <a:lnTo>
                  <a:pt x="2882" y="427685"/>
                </a:lnTo>
                <a:lnTo>
                  <a:pt x="723" y="475932"/>
                </a:lnTo>
                <a:lnTo>
                  <a:pt x="0" y="475932"/>
                </a:lnTo>
                <a:lnTo>
                  <a:pt x="2882" y="525602"/>
                </a:lnTo>
                <a:lnTo>
                  <a:pt x="10795" y="574573"/>
                </a:lnTo>
                <a:lnTo>
                  <a:pt x="23761" y="622808"/>
                </a:lnTo>
                <a:lnTo>
                  <a:pt x="41046" y="669607"/>
                </a:lnTo>
                <a:lnTo>
                  <a:pt x="64084" y="713524"/>
                </a:lnTo>
                <a:lnTo>
                  <a:pt x="91427" y="755281"/>
                </a:lnTo>
                <a:lnTo>
                  <a:pt x="122389" y="794169"/>
                </a:lnTo>
                <a:lnTo>
                  <a:pt x="157670" y="829449"/>
                </a:lnTo>
                <a:lnTo>
                  <a:pt x="196557" y="860399"/>
                </a:lnTo>
                <a:lnTo>
                  <a:pt x="238302" y="887768"/>
                </a:lnTo>
                <a:lnTo>
                  <a:pt x="282232" y="910082"/>
                </a:lnTo>
                <a:lnTo>
                  <a:pt x="301078" y="917752"/>
                </a:lnTo>
                <a:lnTo>
                  <a:pt x="280060" y="940320"/>
                </a:lnTo>
                <a:lnTo>
                  <a:pt x="243344" y="983526"/>
                </a:lnTo>
                <a:lnTo>
                  <a:pt x="208788" y="1028166"/>
                </a:lnTo>
                <a:lnTo>
                  <a:pt x="176390" y="1074966"/>
                </a:lnTo>
                <a:lnTo>
                  <a:pt x="146875" y="1123200"/>
                </a:lnTo>
                <a:lnTo>
                  <a:pt x="119507" y="1173607"/>
                </a:lnTo>
                <a:lnTo>
                  <a:pt x="95034" y="1224724"/>
                </a:lnTo>
                <a:lnTo>
                  <a:pt x="73431" y="1277277"/>
                </a:lnTo>
                <a:lnTo>
                  <a:pt x="54711" y="1330553"/>
                </a:lnTo>
                <a:lnTo>
                  <a:pt x="38163" y="1385277"/>
                </a:lnTo>
                <a:lnTo>
                  <a:pt x="25196" y="1440713"/>
                </a:lnTo>
                <a:lnTo>
                  <a:pt x="15125" y="1496161"/>
                </a:lnTo>
                <a:lnTo>
                  <a:pt x="7200" y="1552321"/>
                </a:lnTo>
                <a:lnTo>
                  <a:pt x="2882" y="1609191"/>
                </a:lnTo>
                <a:lnTo>
                  <a:pt x="1473" y="1665008"/>
                </a:lnTo>
                <a:lnTo>
                  <a:pt x="2171369" y="166500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79246" y="0"/>
            <a:ext cx="4150995" cy="2740660"/>
          </a:xfrm>
          <a:custGeom>
            <a:avLst/>
            <a:gdLst/>
            <a:ahLst/>
            <a:cxnLst/>
            <a:rect l="l" t="t" r="r" b="b"/>
            <a:pathLst>
              <a:path w="4150994" h="2740660">
                <a:moveTo>
                  <a:pt x="4150652" y="0"/>
                </a:moveTo>
                <a:lnTo>
                  <a:pt x="0" y="0"/>
                </a:lnTo>
                <a:lnTo>
                  <a:pt x="58204" y="94957"/>
                </a:lnTo>
                <a:lnTo>
                  <a:pt x="134531" y="205841"/>
                </a:lnTo>
                <a:lnTo>
                  <a:pt x="216573" y="313118"/>
                </a:lnTo>
                <a:lnTo>
                  <a:pt x="304457" y="416077"/>
                </a:lnTo>
                <a:lnTo>
                  <a:pt x="397294" y="513994"/>
                </a:lnTo>
                <a:lnTo>
                  <a:pt x="495211" y="606869"/>
                </a:lnTo>
                <a:lnTo>
                  <a:pt x="598208" y="693991"/>
                </a:lnTo>
                <a:lnTo>
                  <a:pt x="704761" y="776071"/>
                </a:lnTo>
                <a:lnTo>
                  <a:pt x="816267" y="852385"/>
                </a:lnTo>
                <a:lnTo>
                  <a:pt x="931456" y="922947"/>
                </a:lnTo>
                <a:lnTo>
                  <a:pt x="1050328" y="987742"/>
                </a:lnTo>
                <a:lnTo>
                  <a:pt x="1171994" y="1046060"/>
                </a:lnTo>
                <a:lnTo>
                  <a:pt x="1296581" y="1097178"/>
                </a:lnTo>
                <a:lnTo>
                  <a:pt x="1423962" y="1142542"/>
                </a:lnTo>
                <a:lnTo>
                  <a:pt x="1552867" y="1180693"/>
                </a:lnTo>
                <a:lnTo>
                  <a:pt x="1684566" y="1212380"/>
                </a:lnTo>
                <a:lnTo>
                  <a:pt x="1817154" y="1236853"/>
                </a:lnTo>
                <a:lnTo>
                  <a:pt x="1951012" y="1254137"/>
                </a:lnTo>
                <a:lnTo>
                  <a:pt x="2085632" y="1264932"/>
                </a:lnTo>
                <a:lnTo>
                  <a:pt x="2220252" y="1268539"/>
                </a:lnTo>
                <a:lnTo>
                  <a:pt x="2354872" y="1264932"/>
                </a:lnTo>
                <a:lnTo>
                  <a:pt x="2489619" y="1254137"/>
                </a:lnTo>
                <a:lnTo>
                  <a:pt x="2623477" y="1236853"/>
                </a:lnTo>
                <a:lnTo>
                  <a:pt x="2755938" y="1212380"/>
                </a:lnTo>
                <a:lnTo>
                  <a:pt x="2826702" y="1195374"/>
                </a:lnTo>
                <a:lnTo>
                  <a:pt x="2817914" y="1213815"/>
                </a:lnTo>
                <a:lnTo>
                  <a:pt x="2796324" y="1266380"/>
                </a:lnTo>
                <a:lnTo>
                  <a:pt x="2777528" y="1319657"/>
                </a:lnTo>
                <a:lnTo>
                  <a:pt x="2761018" y="1374381"/>
                </a:lnTo>
                <a:lnTo>
                  <a:pt x="2748064" y="1429816"/>
                </a:lnTo>
                <a:lnTo>
                  <a:pt x="2737904" y="1485252"/>
                </a:lnTo>
                <a:lnTo>
                  <a:pt x="2730030" y="1541411"/>
                </a:lnTo>
                <a:lnTo>
                  <a:pt x="2725712" y="1598282"/>
                </a:lnTo>
                <a:lnTo>
                  <a:pt x="2724315" y="1655165"/>
                </a:lnTo>
                <a:lnTo>
                  <a:pt x="2725712" y="1712048"/>
                </a:lnTo>
                <a:lnTo>
                  <a:pt x="2730030" y="1768208"/>
                </a:lnTo>
                <a:lnTo>
                  <a:pt x="2737904" y="1825091"/>
                </a:lnTo>
                <a:lnTo>
                  <a:pt x="2748064" y="1880527"/>
                </a:lnTo>
                <a:lnTo>
                  <a:pt x="2761653" y="1935962"/>
                </a:lnTo>
                <a:lnTo>
                  <a:pt x="2777528" y="1989963"/>
                </a:lnTo>
                <a:lnTo>
                  <a:pt x="2796324" y="2043963"/>
                </a:lnTo>
                <a:lnTo>
                  <a:pt x="2818549" y="2096516"/>
                </a:lnTo>
                <a:lnTo>
                  <a:pt x="2843060" y="2147633"/>
                </a:lnTo>
                <a:lnTo>
                  <a:pt x="2869730" y="2197316"/>
                </a:lnTo>
                <a:lnTo>
                  <a:pt x="2899194" y="2245550"/>
                </a:lnTo>
                <a:lnTo>
                  <a:pt x="2931579" y="2292362"/>
                </a:lnTo>
                <a:lnTo>
                  <a:pt x="2966250" y="2337714"/>
                </a:lnTo>
                <a:lnTo>
                  <a:pt x="3002953" y="2380919"/>
                </a:lnTo>
                <a:lnTo>
                  <a:pt x="3042450" y="2421953"/>
                </a:lnTo>
                <a:lnTo>
                  <a:pt x="3083598" y="2460828"/>
                </a:lnTo>
                <a:lnTo>
                  <a:pt x="3126778" y="2497556"/>
                </a:lnTo>
                <a:lnTo>
                  <a:pt x="3172117" y="2532113"/>
                </a:lnTo>
                <a:lnTo>
                  <a:pt x="3218853" y="2564511"/>
                </a:lnTo>
                <a:lnTo>
                  <a:pt x="3267113" y="2594025"/>
                </a:lnTo>
                <a:lnTo>
                  <a:pt x="3316770" y="2621381"/>
                </a:lnTo>
                <a:lnTo>
                  <a:pt x="3367951" y="2645867"/>
                </a:lnTo>
                <a:lnTo>
                  <a:pt x="3420529" y="2667470"/>
                </a:lnTo>
                <a:lnTo>
                  <a:pt x="3474504" y="2686189"/>
                </a:lnTo>
                <a:lnTo>
                  <a:pt x="3528479" y="2702750"/>
                </a:lnTo>
                <a:lnTo>
                  <a:pt x="3583978" y="2715704"/>
                </a:lnTo>
                <a:lnTo>
                  <a:pt x="3639350" y="2725788"/>
                </a:lnTo>
                <a:lnTo>
                  <a:pt x="3696246" y="2733713"/>
                </a:lnTo>
                <a:lnTo>
                  <a:pt x="3752380" y="2738031"/>
                </a:lnTo>
                <a:lnTo>
                  <a:pt x="3809276" y="2739466"/>
                </a:lnTo>
                <a:lnTo>
                  <a:pt x="3809276" y="2740190"/>
                </a:lnTo>
                <a:lnTo>
                  <a:pt x="3866172" y="2738742"/>
                </a:lnTo>
                <a:lnTo>
                  <a:pt x="3922306" y="2734424"/>
                </a:lnTo>
                <a:lnTo>
                  <a:pt x="3979202" y="2726512"/>
                </a:lnTo>
                <a:lnTo>
                  <a:pt x="4034701" y="2716428"/>
                </a:lnTo>
                <a:lnTo>
                  <a:pt x="4090073" y="2702750"/>
                </a:lnTo>
                <a:lnTo>
                  <a:pt x="4144048" y="2686901"/>
                </a:lnTo>
                <a:lnTo>
                  <a:pt x="4150652" y="2684602"/>
                </a:lnTo>
                <a:lnTo>
                  <a:pt x="4150652" y="625475"/>
                </a:lnTo>
                <a:lnTo>
                  <a:pt x="4090073" y="606869"/>
                </a:lnTo>
                <a:lnTo>
                  <a:pt x="4034701" y="593915"/>
                </a:lnTo>
                <a:lnTo>
                  <a:pt x="3979202" y="583831"/>
                </a:lnTo>
                <a:lnTo>
                  <a:pt x="3970274" y="582574"/>
                </a:lnTo>
                <a:lnTo>
                  <a:pt x="4043337" y="513270"/>
                </a:lnTo>
                <a:lnTo>
                  <a:pt x="4136174" y="415353"/>
                </a:lnTo>
                <a:lnTo>
                  <a:pt x="4150652" y="398233"/>
                </a:lnTo>
                <a:lnTo>
                  <a:pt x="415065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BE45720E-81B1-5F9C-866B-5C916BAC4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Features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36A8E5D-8AB8-2930-3FB5-74D39DE1000D}"/>
              </a:ext>
            </a:extLst>
          </p:cNvPr>
          <p:cNvSpPr txBox="1">
            <a:spLocks/>
          </p:cNvSpPr>
          <p:nvPr/>
        </p:nvSpPr>
        <p:spPr>
          <a:xfrm>
            <a:off x="1610182" y="3132341"/>
            <a:ext cx="7026805" cy="6703694"/>
          </a:xfrm>
          <a:prstGeom prst="rect">
            <a:avLst/>
          </a:prstGeom>
        </p:spPr>
        <p:txBody>
          <a:bodyPr tIns="640080" bIns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User Authentication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Product Management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Inventory Management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 Management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Shopping Cart System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DDD1D87F-C909-D6F8-3010-B8096CDAB14A}"/>
              </a:ext>
            </a:extLst>
          </p:cNvPr>
          <p:cNvSpPr txBox="1">
            <a:spLocks/>
          </p:cNvSpPr>
          <p:nvPr/>
        </p:nvSpPr>
        <p:spPr>
          <a:xfrm>
            <a:off x="9199003" y="3132341"/>
            <a:ext cx="7647547" cy="6703694"/>
          </a:xfrm>
          <a:prstGeom prst="rect">
            <a:avLst/>
          </a:prstGeom>
        </p:spPr>
        <p:txBody>
          <a:bodyPr tIns="640080" bIns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 startAt="6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Payment Simulation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 startAt="6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Sales Reporting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 startAt="6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Product Search and Filter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 startAt="6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Rating System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6A2A6"/>
              </a:buClr>
              <a:buFont typeface="+mj-lt"/>
              <a:buAutoNum type="arabicPeriod" startAt="6"/>
            </a:pPr>
            <a:r>
              <a:rPr lang="en-US" sz="4000" b="1" dirty="0">
                <a:solidFill>
                  <a:srgbClr val="40404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Data Storage</a:t>
            </a:r>
            <a:endParaRPr 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5570C-FBFB-95E7-68FE-416DC78649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10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EFF716-08AC-CA1B-D91E-CD2BD074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4833599" y="-28453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908050" y="-793750"/>
            <a:ext cx="3112770" cy="2120900"/>
          </a:xfrm>
          <a:custGeom>
            <a:avLst/>
            <a:gdLst/>
            <a:ahLst/>
            <a:cxnLst/>
            <a:rect l="l" t="t" r="r" b="b"/>
            <a:pathLst>
              <a:path w="3112770" h="2120900">
                <a:moveTo>
                  <a:pt x="3006401" y="0"/>
                </a:moveTo>
                <a:lnTo>
                  <a:pt x="106672" y="0"/>
                </a:lnTo>
                <a:lnTo>
                  <a:pt x="103670" y="7162"/>
                </a:lnTo>
                <a:lnTo>
                  <a:pt x="77038" y="83477"/>
                </a:lnTo>
                <a:lnTo>
                  <a:pt x="53276" y="161963"/>
                </a:lnTo>
                <a:lnTo>
                  <a:pt x="34556" y="241160"/>
                </a:lnTo>
                <a:lnTo>
                  <a:pt x="19430" y="321068"/>
                </a:lnTo>
                <a:lnTo>
                  <a:pt x="9359" y="401713"/>
                </a:lnTo>
                <a:lnTo>
                  <a:pt x="2882" y="483069"/>
                </a:lnTo>
                <a:lnTo>
                  <a:pt x="723" y="564426"/>
                </a:lnTo>
                <a:lnTo>
                  <a:pt x="0" y="564426"/>
                </a:lnTo>
                <a:lnTo>
                  <a:pt x="2158" y="645782"/>
                </a:lnTo>
                <a:lnTo>
                  <a:pt x="8635" y="727138"/>
                </a:lnTo>
                <a:lnTo>
                  <a:pt x="19430" y="807770"/>
                </a:lnTo>
                <a:lnTo>
                  <a:pt x="33832" y="887691"/>
                </a:lnTo>
                <a:lnTo>
                  <a:pt x="53276" y="966889"/>
                </a:lnTo>
                <a:lnTo>
                  <a:pt x="76314" y="1045362"/>
                </a:lnTo>
                <a:lnTo>
                  <a:pt x="103670" y="1122400"/>
                </a:lnTo>
                <a:lnTo>
                  <a:pt x="134632" y="1197279"/>
                </a:lnTo>
                <a:lnTo>
                  <a:pt x="169913" y="1270711"/>
                </a:lnTo>
                <a:lnTo>
                  <a:pt x="208787" y="1342720"/>
                </a:lnTo>
                <a:lnTo>
                  <a:pt x="251269" y="1411833"/>
                </a:lnTo>
                <a:lnTo>
                  <a:pt x="297345" y="1478788"/>
                </a:lnTo>
                <a:lnTo>
                  <a:pt x="347027" y="1543583"/>
                </a:lnTo>
                <a:lnTo>
                  <a:pt x="400303" y="1605508"/>
                </a:lnTo>
                <a:lnTo>
                  <a:pt x="456463" y="1664538"/>
                </a:lnTo>
                <a:lnTo>
                  <a:pt x="515505" y="1720697"/>
                </a:lnTo>
                <a:lnTo>
                  <a:pt x="577418" y="1773250"/>
                </a:lnTo>
                <a:lnTo>
                  <a:pt x="642213" y="1822932"/>
                </a:lnTo>
                <a:lnTo>
                  <a:pt x="709167" y="1869020"/>
                </a:lnTo>
                <a:lnTo>
                  <a:pt x="778294" y="1912213"/>
                </a:lnTo>
                <a:lnTo>
                  <a:pt x="850290" y="1950364"/>
                </a:lnTo>
                <a:lnTo>
                  <a:pt x="923721" y="1985644"/>
                </a:lnTo>
                <a:lnTo>
                  <a:pt x="998600" y="2016607"/>
                </a:lnTo>
                <a:lnTo>
                  <a:pt x="1075639" y="2043963"/>
                </a:lnTo>
                <a:lnTo>
                  <a:pt x="1154112" y="2067001"/>
                </a:lnTo>
                <a:lnTo>
                  <a:pt x="1233309" y="2086444"/>
                </a:lnTo>
                <a:lnTo>
                  <a:pt x="1313230" y="2100846"/>
                </a:lnTo>
                <a:lnTo>
                  <a:pt x="1393875" y="2111641"/>
                </a:lnTo>
                <a:lnTo>
                  <a:pt x="1475219" y="2118118"/>
                </a:lnTo>
                <a:lnTo>
                  <a:pt x="1556588" y="2120277"/>
                </a:lnTo>
                <a:lnTo>
                  <a:pt x="1637931" y="2118118"/>
                </a:lnTo>
                <a:lnTo>
                  <a:pt x="1719300" y="2111641"/>
                </a:lnTo>
                <a:lnTo>
                  <a:pt x="1799932" y="2100846"/>
                </a:lnTo>
                <a:lnTo>
                  <a:pt x="1879853" y="2086444"/>
                </a:lnTo>
                <a:lnTo>
                  <a:pt x="1959038" y="2067001"/>
                </a:lnTo>
                <a:lnTo>
                  <a:pt x="2037524" y="2043963"/>
                </a:lnTo>
                <a:lnTo>
                  <a:pt x="2114562" y="2016607"/>
                </a:lnTo>
                <a:lnTo>
                  <a:pt x="2189429" y="1985644"/>
                </a:lnTo>
                <a:lnTo>
                  <a:pt x="2262873" y="1950364"/>
                </a:lnTo>
                <a:lnTo>
                  <a:pt x="2334869" y="1911489"/>
                </a:lnTo>
                <a:lnTo>
                  <a:pt x="2403995" y="1869020"/>
                </a:lnTo>
                <a:lnTo>
                  <a:pt x="2470949" y="1822932"/>
                </a:lnTo>
                <a:lnTo>
                  <a:pt x="2535745" y="1773250"/>
                </a:lnTo>
                <a:lnTo>
                  <a:pt x="2597657" y="1719973"/>
                </a:lnTo>
                <a:lnTo>
                  <a:pt x="2656700" y="1663827"/>
                </a:lnTo>
                <a:lnTo>
                  <a:pt x="2712859" y="1604784"/>
                </a:lnTo>
                <a:lnTo>
                  <a:pt x="2765412" y="1542859"/>
                </a:lnTo>
                <a:lnTo>
                  <a:pt x="2815094" y="1478064"/>
                </a:lnTo>
                <a:lnTo>
                  <a:pt x="2861170" y="1411109"/>
                </a:lnTo>
                <a:lnTo>
                  <a:pt x="2904375" y="1341996"/>
                </a:lnTo>
                <a:lnTo>
                  <a:pt x="2942526" y="1270000"/>
                </a:lnTo>
                <a:lnTo>
                  <a:pt x="2977806" y="1196555"/>
                </a:lnTo>
                <a:lnTo>
                  <a:pt x="3008769" y="1121676"/>
                </a:lnTo>
                <a:lnTo>
                  <a:pt x="3036125" y="1044651"/>
                </a:lnTo>
                <a:lnTo>
                  <a:pt x="3059163" y="966165"/>
                </a:lnTo>
                <a:lnTo>
                  <a:pt x="3078606" y="886968"/>
                </a:lnTo>
                <a:lnTo>
                  <a:pt x="3093008" y="807046"/>
                </a:lnTo>
                <a:lnTo>
                  <a:pt x="3103803" y="726414"/>
                </a:lnTo>
                <a:lnTo>
                  <a:pt x="3110280" y="645058"/>
                </a:lnTo>
                <a:lnTo>
                  <a:pt x="3112439" y="563702"/>
                </a:lnTo>
                <a:lnTo>
                  <a:pt x="3110280" y="482346"/>
                </a:lnTo>
                <a:lnTo>
                  <a:pt x="3103803" y="400989"/>
                </a:lnTo>
                <a:lnTo>
                  <a:pt x="3093008" y="320344"/>
                </a:lnTo>
                <a:lnTo>
                  <a:pt x="3078606" y="240436"/>
                </a:lnTo>
                <a:lnTo>
                  <a:pt x="3059163" y="161239"/>
                </a:lnTo>
                <a:lnTo>
                  <a:pt x="3036125" y="82766"/>
                </a:lnTo>
                <a:lnTo>
                  <a:pt x="3008769" y="5727"/>
                </a:lnTo>
                <a:lnTo>
                  <a:pt x="3006401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450850" y="9419781"/>
            <a:ext cx="4486275" cy="2102485"/>
          </a:xfrm>
          <a:custGeom>
            <a:avLst/>
            <a:gdLst/>
            <a:ahLst/>
            <a:cxnLst/>
            <a:rect l="l" t="t" r="r" b="b"/>
            <a:pathLst>
              <a:path w="4486275" h="2102484">
                <a:moveTo>
                  <a:pt x="4486262" y="780719"/>
                </a:moveTo>
                <a:lnTo>
                  <a:pt x="4475442" y="727202"/>
                </a:lnTo>
                <a:lnTo>
                  <a:pt x="4453839" y="665289"/>
                </a:lnTo>
                <a:lnTo>
                  <a:pt x="4433671" y="626402"/>
                </a:lnTo>
                <a:lnTo>
                  <a:pt x="4409922" y="588962"/>
                </a:lnTo>
                <a:lnTo>
                  <a:pt x="4382554" y="555117"/>
                </a:lnTo>
                <a:lnTo>
                  <a:pt x="4351591" y="524167"/>
                </a:lnTo>
                <a:lnTo>
                  <a:pt x="4317758" y="496811"/>
                </a:lnTo>
                <a:lnTo>
                  <a:pt x="4281043" y="473049"/>
                </a:lnTo>
                <a:lnTo>
                  <a:pt x="4241444" y="452882"/>
                </a:lnTo>
                <a:lnTo>
                  <a:pt x="4201122" y="437045"/>
                </a:lnTo>
                <a:lnTo>
                  <a:pt x="4158640" y="426250"/>
                </a:lnTo>
                <a:lnTo>
                  <a:pt x="4115447" y="419049"/>
                </a:lnTo>
                <a:lnTo>
                  <a:pt x="4071518" y="416890"/>
                </a:lnTo>
                <a:lnTo>
                  <a:pt x="4049928" y="417601"/>
                </a:lnTo>
                <a:lnTo>
                  <a:pt x="4005999" y="421919"/>
                </a:lnTo>
                <a:lnTo>
                  <a:pt x="3963517" y="431292"/>
                </a:lnTo>
                <a:lnTo>
                  <a:pt x="3901605" y="452882"/>
                </a:lnTo>
                <a:lnTo>
                  <a:pt x="3862730" y="473049"/>
                </a:lnTo>
                <a:lnTo>
                  <a:pt x="3825290" y="496811"/>
                </a:lnTo>
                <a:lnTo>
                  <a:pt x="3791445" y="524167"/>
                </a:lnTo>
                <a:lnTo>
                  <a:pt x="3760482" y="555117"/>
                </a:lnTo>
                <a:lnTo>
                  <a:pt x="3733127" y="588962"/>
                </a:lnTo>
                <a:lnTo>
                  <a:pt x="3710533" y="623849"/>
                </a:lnTo>
                <a:lnTo>
                  <a:pt x="3671214" y="578167"/>
                </a:lnTo>
                <a:lnTo>
                  <a:pt x="3620084" y="524167"/>
                </a:lnTo>
                <a:lnTo>
                  <a:pt x="3566096" y="473049"/>
                </a:lnTo>
                <a:lnTo>
                  <a:pt x="3509213" y="424091"/>
                </a:lnTo>
                <a:lnTo>
                  <a:pt x="3449447" y="378726"/>
                </a:lnTo>
                <a:lnTo>
                  <a:pt x="3388258" y="336969"/>
                </a:lnTo>
                <a:lnTo>
                  <a:pt x="3324898" y="297370"/>
                </a:lnTo>
                <a:lnTo>
                  <a:pt x="3258655" y="262089"/>
                </a:lnTo>
                <a:lnTo>
                  <a:pt x="3191700" y="229692"/>
                </a:lnTo>
                <a:lnTo>
                  <a:pt x="3122574" y="201612"/>
                </a:lnTo>
                <a:lnTo>
                  <a:pt x="3052026" y="176403"/>
                </a:lnTo>
                <a:lnTo>
                  <a:pt x="2980740" y="155536"/>
                </a:lnTo>
                <a:lnTo>
                  <a:pt x="2908020" y="137528"/>
                </a:lnTo>
                <a:lnTo>
                  <a:pt x="2834576" y="123850"/>
                </a:lnTo>
                <a:lnTo>
                  <a:pt x="2760421" y="114490"/>
                </a:lnTo>
                <a:lnTo>
                  <a:pt x="2686266" y="108737"/>
                </a:lnTo>
                <a:lnTo>
                  <a:pt x="2611386" y="106578"/>
                </a:lnTo>
                <a:lnTo>
                  <a:pt x="2536507" y="108737"/>
                </a:lnTo>
                <a:lnTo>
                  <a:pt x="2462352" y="114490"/>
                </a:lnTo>
                <a:lnTo>
                  <a:pt x="2388184" y="123850"/>
                </a:lnTo>
                <a:lnTo>
                  <a:pt x="2314752" y="137528"/>
                </a:lnTo>
                <a:lnTo>
                  <a:pt x="2242032" y="155536"/>
                </a:lnTo>
                <a:lnTo>
                  <a:pt x="2170760" y="176403"/>
                </a:lnTo>
                <a:lnTo>
                  <a:pt x="2100199" y="201612"/>
                </a:lnTo>
                <a:lnTo>
                  <a:pt x="2031072" y="229692"/>
                </a:lnTo>
                <a:lnTo>
                  <a:pt x="1964118" y="262089"/>
                </a:lnTo>
                <a:lnTo>
                  <a:pt x="1898599" y="297370"/>
                </a:lnTo>
                <a:lnTo>
                  <a:pt x="1834515" y="336969"/>
                </a:lnTo>
                <a:lnTo>
                  <a:pt x="1773313" y="378726"/>
                </a:lnTo>
                <a:lnTo>
                  <a:pt x="1723148" y="416814"/>
                </a:lnTo>
                <a:lnTo>
                  <a:pt x="1703489" y="388073"/>
                </a:lnTo>
                <a:lnTo>
                  <a:pt x="1673974" y="349199"/>
                </a:lnTo>
                <a:lnTo>
                  <a:pt x="1641576" y="311759"/>
                </a:lnTo>
                <a:lnTo>
                  <a:pt x="1607718" y="275755"/>
                </a:lnTo>
                <a:lnTo>
                  <a:pt x="1571739" y="241909"/>
                </a:lnTo>
                <a:lnTo>
                  <a:pt x="1534299" y="209511"/>
                </a:lnTo>
                <a:lnTo>
                  <a:pt x="1495412" y="179997"/>
                </a:lnTo>
                <a:lnTo>
                  <a:pt x="1454378" y="151917"/>
                </a:lnTo>
                <a:lnTo>
                  <a:pt x="1412621" y="125996"/>
                </a:lnTo>
                <a:lnTo>
                  <a:pt x="1369415" y="102958"/>
                </a:lnTo>
                <a:lnTo>
                  <a:pt x="1324775" y="81356"/>
                </a:lnTo>
                <a:lnTo>
                  <a:pt x="1279423" y="62636"/>
                </a:lnTo>
                <a:lnTo>
                  <a:pt x="1232623" y="46088"/>
                </a:lnTo>
                <a:lnTo>
                  <a:pt x="1185824" y="32397"/>
                </a:lnTo>
                <a:lnTo>
                  <a:pt x="1137577" y="20878"/>
                </a:lnTo>
                <a:lnTo>
                  <a:pt x="1089342" y="11518"/>
                </a:lnTo>
                <a:lnTo>
                  <a:pt x="1040384" y="5041"/>
                </a:lnTo>
                <a:lnTo>
                  <a:pt x="990701" y="1435"/>
                </a:lnTo>
                <a:lnTo>
                  <a:pt x="941743" y="0"/>
                </a:lnTo>
                <a:lnTo>
                  <a:pt x="892784" y="1435"/>
                </a:lnTo>
                <a:lnTo>
                  <a:pt x="843102" y="5041"/>
                </a:lnTo>
                <a:lnTo>
                  <a:pt x="794143" y="11518"/>
                </a:lnTo>
                <a:lnTo>
                  <a:pt x="745909" y="20878"/>
                </a:lnTo>
                <a:lnTo>
                  <a:pt x="697674" y="32397"/>
                </a:lnTo>
                <a:lnTo>
                  <a:pt x="650875" y="46088"/>
                </a:lnTo>
                <a:lnTo>
                  <a:pt x="604075" y="62636"/>
                </a:lnTo>
                <a:lnTo>
                  <a:pt x="558711" y="81356"/>
                </a:lnTo>
                <a:lnTo>
                  <a:pt x="514070" y="102958"/>
                </a:lnTo>
                <a:lnTo>
                  <a:pt x="470877" y="125996"/>
                </a:lnTo>
                <a:lnTo>
                  <a:pt x="429120" y="151917"/>
                </a:lnTo>
                <a:lnTo>
                  <a:pt x="388073" y="179997"/>
                </a:lnTo>
                <a:lnTo>
                  <a:pt x="349199" y="209511"/>
                </a:lnTo>
                <a:lnTo>
                  <a:pt x="311759" y="241909"/>
                </a:lnTo>
                <a:lnTo>
                  <a:pt x="275755" y="275755"/>
                </a:lnTo>
                <a:lnTo>
                  <a:pt x="241909" y="311759"/>
                </a:lnTo>
                <a:lnTo>
                  <a:pt x="209524" y="349199"/>
                </a:lnTo>
                <a:lnTo>
                  <a:pt x="179997" y="388073"/>
                </a:lnTo>
                <a:lnTo>
                  <a:pt x="151917" y="429107"/>
                </a:lnTo>
                <a:lnTo>
                  <a:pt x="125996" y="470877"/>
                </a:lnTo>
                <a:lnTo>
                  <a:pt x="102958" y="514070"/>
                </a:lnTo>
                <a:lnTo>
                  <a:pt x="81356" y="558711"/>
                </a:lnTo>
                <a:lnTo>
                  <a:pt x="62636" y="604075"/>
                </a:lnTo>
                <a:lnTo>
                  <a:pt x="46075" y="650875"/>
                </a:lnTo>
                <a:lnTo>
                  <a:pt x="32397" y="697674"/>
                </a:lnTo>
                <a:lnTo>
                  <a:pt x="20878" y="745909"/>
                </a:lnTo>
                <a:lnTo>
                  <a:pt x="11518" y="794143"/>
                </a:lnTo>
                <a:lnTo>
                  <a:pt x="5041" y="843102"/>
                </a:lnTo>
                <a:lnTo>
                  <a:pt x="1447" y="892784"/>
                </a:lnTo>
                <a:lnTo>
                  <a:pt x="0" y="941755"/>
                </a:lnTo>
                <a:lnTo>
                  <a:pt x="1447" y="990714"/>
                </a:lnTo>
                <a:lnTo>
                  <a:pt x="5041" y="1040384"/>
                </a:lnTo>
                <a:lnTo>
                  <a:pt x="11518" y="1089342"/>
                </a:lnTo>
                <a:lnTo>
                  <a:pt x="20878" y="1137589"/>
                </a:lnTo>
                <a:lnTo>
                  <a:pt x="32397" y="1185100"/>
                </a:lnTo>
                <a:lnTo>
                  <a:pt x="46075" y="1232623"/>
                </a:lnTo>
                <a:lnTo>
                  <a:pt x="62636" y="1278712"/>
                </a:lnTo>
                <a:lnTo>
                  <a:pt x="81356" y="1324787"/>
                </a:lnTo>
                <a:lnTo>
                  <a:pt x="102958" y="1368704"/>
                </a:lnTo>
                <a:lnTo>
                  <a:pt x="126720" y="1412621"/>
                </a:lnTo>
                <a:lnTo>
                  <a:pt x="151917" y="1454378"/>
                </a:lnTo>
                <a:lnTo>
                  <a:pt x="179997" y="1494701"/>
                </a:lnTo>
                <a:lnTo>
                  <a:pt x="210235" y="1534299"/>
                </a:lnTo>
                <a:lnTo>
                  <a:pt x="241909" y="1571739"/>
                </a:lnTo>
                <a:lnTo>
                  <a:pt x="275755" y="1607019"/>
                </a:lnTo>
                <a:lnTo>
                  <a:pt x="311759" y="1640865"/>
                </a:lnTo>
                <a:lnTo>
                  <a:pt x="349199" y="1673263"/>
                </a:lnTo>
                <a:lnTo>
                  <a:pt x="388797" y="1702777"/>
                </a:lnTo>
                <a:lnTo>
                  <a:pt x="429120" y="1730857"/>
                </a:lnTo>
                <a:lnTo>
                  <a:pt x="470877" y="1756778"/>
                </a:lnTo>
                <a:lnTo>
                  <a:pt x="514070" y="1780540"/>
                </a:lnTo>
                <a:lnTo>
                  <a:pt x="558711" y="1801418"/>
                </a:lnTo>
                <a:lnTo>
                  <a:pt x="604075" y="1820138"/>
                </a:lnTo>
                <a:lnTo>
                  <a:pt x="650875" y="1836699"/>
                </a:lnTo>
                <a:lnTo>
                  <a:pt x="698385" y="1850377"/>
                </a:lnTo>
                <a:lnTo>
                  <a:pt x="745909" y="1861896"/>
                </a:lnTo>
                <a:lnTo>
                  <a:pt x="794143" y="1871256"/>
                </a:lnTo>
                <a:lnTo>
                  <a:pt x="843102" y="1877733"/>
                </a:lnTo>
                <a:lnTo>
                  <a:pt x="892784" y="1881327"/>
                </a:lnTo>
                <a:lnTo>
                  <a:pt x="941743" y="1882775"/>
                </a:lnTo>
                <a:lnTo>
                  <a:pt x="941743" y="1883498"/>
                </a:lnTo>
                <a:lnTo>
                  <a:pt x="990701" y="1882051"/>
                </a:lnTo>
                <a:lnTo>
                  <a:pt x="1040384" y="1878457"/>
                </a:lnTo>
                <a:lnTo>
                  <a:pt x="1089342" y="1871980"/>
                </a:lnTo>
                <a:lnTo>
                  <a:pt x="1137577" y="1862620"/>
                </a:lnTo>
                <a:lnTo>
                  <a:pt x="1185100" y="1851101"/>
                </a:lnTo>
                <a:lnTo>
                  <a:pt x="1218971" y="1841347"/>
                </a:lnTo>
                <a:lnTo>
                  <a:pt x="1234046" y="1902218"/>
                </a:lnTo>
                <a:lnTo>
                  <a:pt x="1254925" y="1973491"/>
                </a:lnTo>
                <a:lnTo>
                  <a:pt x="1280121" y="2044052"/>
                </a:lnTo>
                <a:lnTo>
                  <a:pt x="1304544" y="2102040"/>
                </a:lnTo>
                <a:lnTo>
                  <a:pt x="3918483" y="2102040"/>
                </a:lnTo>
                <a:lnTo>
                  <a:pt x="3942638" y="2044052"/>
                </a:lnTo>
                <a:lnTo>
                  <a:pt x="3967124" y="1973491"/>
                </a:lnTo>
                <a:lnTo>
                  <a:pt x="3988727" y="1902218"/>
                </a:lnTo>
                <a:lnTo>
                  <a:pt x="4005999" y="1829498"/>
                </a:lnTo>
                <a:lnTo>
                  <a:pt x="4019677" y="1756054"/>
                </a:lnTo>
                <a:lnTo>
                  <a:pt x="4029037" y="1681899"/>
                </a:lnTo>
                <a:lnTo>
                  <a:pt x="4034802" y="1607743"/>
                </a:lnTo>
                <a:lnTo>
                  <a:pt x="4036961" y="1532864"/>
                </a:lnTo>
                <a:lnTo>
                  <a:pt x="4037685" y="1532864"/>
                </a:lnTo>
                <a:lnTo>
                  <a:pt x="4035526" y="1457985"/>
                </a:lnTo>
                <a:lnTo>
                  <a:pt x="4029760" y="1383830"/>
                </a:lnTo>
                <a:lnTo>
                  <a:pt x="4020401" y="1309662"/>
                </a:lnTo>
                <a:lnTo>
                  <a:pt x="4008932" y="1248143"/>
                </a:lnTo>
                <a:lnTo>
                  <a:pt x="4027601" y="1250619"/>
                </a:lnTo>
                <a:lnTo>
                  <a:pt x="4049928" y="1252067"/>
                </a:lnTo>
                <a:lnTo>
                  <a:pt x="4071518" y="1252791"/>
                </a:lnTo>
                <a:lnTo>
                  <a:pt x="4071518" y="1253502"/>
                </a:lnTo>
                <a:lnTo>
                  <a:pt x="4115447" y="1251343"/>
                </a:lnTo>
                <a:lnTo>
                  <a:pt x="4158640" y="1244142"/>
                </a:lnTo>
                <a:lnTo>
                  <a:pt x="4200398" y="1232623"/>
                </a:lnTo>
                <a:lnTo>
                  <a:pt x="4241444" y="1216787"/>
                </a:lnTo>
                <a:lnTo>
                  <a:pt x="4280319" y="1197343"/>
                </a:lnTo>
                <a:lnTo>
                  <a:pt x="4317035" y="1173581"/>
                </a:lnTo>
                <a:lnTo>
                  <a:pt x="4350880" y="1145501"/>
                </a:lnTo>
                <a:lnTo>
                  <a:pt x="4381843" y="1114552"/>
                </a:lnTo>
                <a:lnTo>
                  <a:pt x="4409198" y="1080706"/>
                </a:lnTo>
                <a:lnTo>
                  <a:pt x="4432960" y="1043990"/>
                </a:lnTo>
                <a:lnTo>
                  <a:pt x="4453115" y="1005116"/>
                </a:lnTo>
                <a:lnTo>
                  <a:pt x="4468952" y="964069"/>
                </a:lnTo>
                <a:lnTo>
                  <a:pt x="4479747" y="922312"/>
                </a:lnTo>
                <a:lnTo>
                  <a:pt x="4486262" y="884351"/>
                </a:lnTo>
                <a:lnTo>
                  <a:pt x="4486262" y="78071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26788" y="4692650"/>
            <a:ext cx="7091362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User Authentication</a:t>
            </a:r>
            <a:endParaRPr sz="6600"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88" y="1968758"/>
            <a:ext cx="11053762" cy="6914892"/>
            <a:chOff x="2013114" y="3059278"/>
            <a:chExt cx="7096125" cy="4162425"/>
          </a:xfrm>
        </p:grpSpPr>
        <p:sp>
          <p:nvSpPr>
            <p:cNvPr id="8" name="object 8"/>
            <p:cNvSpPr/>
            <p:nvPr/>
          </p:nvSpPr>
          <p:spPr>
            <a:xfrm>
              <a:off x="2013114" y="3059278"/>
              <a:ext cx="7096125" cy="4162425"/>
            </a:xfrm>
            <a:custGeom>
              <a:avLst/>
              <a:gdLst/>
              <a:ahLst/>
              <a:cxnLst/>
              <a:rect l="l" t="t" r="r" b="b"/>
              <a:pathLst>
                <a:path w="7096125" h="4162425">
                  <a:moveTo>
                    <a:pt x="7096124" y="0"/>
                  </a:moveTo>
                  <a:lnTo>
                    <a:pt x="0" y="0"/>
                  </a:lnTo>
                  <a:lnTo>
                    <a:pt x="0" y="4162424"/>
                  </a:lnTo>
                  <a:lnTo>
                    <a:pt x="7096124" y="4162424"/>
                  </a:lnTo>
                  <a:lnTo>
                    <a:pt x="7096124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34234" y="4508640"/>
              <a:ext cx="276225" cy="1323340"/>
            </a:xfrm>
            <a:custGeom>
              <a:avLst/>
              <a:gdLst/>
              <a:ahLst/>
              <a:cxnLst/>
              <a:rect l="l" t="t" r="r" b="b"/>
              <a:pathLst>
                <a:path w="276225" h="1323339">
                  <a:moveTo>
                    <a:pt x="146811" y="0"/>
                  </a:moveTo>
                  <a:lnTo>
                    <a:pt x="132422" y="0"/>
                  </a:lnTo>
                  <a:lnTo>
                    <a:pt x="118033" y="1435"/>
                  </a:lnTo>
                  <a:lnTo>
                    <a:pt x="110832" y="2882"/>
                  </a:lnTo>
                  <a:lnTo>
                    <a:pt x="103631" y="5041"/>
                  </a:lnTo>
                  <a:lnTo>
                    <a:pt x="96443" y="6476"/>
                  </a:lnTo>
                  <a:lnTo>
                    <a:pt x="51815" y="30962"/>
                  </a:lnTo>
                  <a:lnTo>
                    <a:pt x="22313" y="63360"/>
                  </a:lnTo>
                  <a:lnTo>
                    <a:pt x="5041" y="103670"/>
                  </a:lnTo>
                  <a:lnTo>
                    <a:pt x="2882" y="110883"/>
                  </a:lnTo>
                  <a:lnTo>
                    <a:pt x="1447" y="118071"/>
                  </a:lnTo>
                  <a:lnTo>
                    <a:pt x="0" y="132473"/>
                  </a:lnTo>
                  <a:lnTo>
                    <a:pt x="0" y="1193012"/>
                  </a:lnTo>
                  <a:lnTo>
                    <a:pt x="1447" y="1207414"/>
                  </a:lnTo>
                  <a:lnTo>
                    <a:pt x="2882" y="1214615"/>
                  </a:lnTo>
                  <a:lnTo>
                    <a:pt x="5041" y="1221816"/>
                  </a:lnTo>
                  <a:lnTo>
                    <a:pt x="6476" y="1229004"/>
                  </a:lnTo>
                  <a:lnTo>
                    <a:pt x="30949" y="1273644"/>
                  </a:lnTo>
                  <a:lnTo>
                    <a:pt x="63334" y="1303172"/>
                  </a:lnTo>
                  <a:lnTo>
                    <a:pt x="103631" y="1320444"/>
                  </a:lnTo>
                  <a:lnTo>
                    <a:pt x="110832" y="1322603"/>
                  </a:lnTo>
                  <a:lnTo>
                    <a:pt x="114054" y="1323251"/>
                  </a:lnTo>
                  <a:lnTo>
                    <a:pt x="161924" y="1323251"/>
                  </a:lnTo>
                  <a:lnTo>
                    <a:pt x="203669" y="1310373"/>
                  </a:lnTo>
                  <a:lnTo>
                    <a:pt x="215899" y="1302448"/>
                  </a:lnTo>
                  <a:lnTo>
                    <a:pt x="222376" y="1298854"/>
                  </a:lnTo>
                  <a:lnTo>
                    <a:pt x="228130" y="1293812"/>
                  </a:lnTo>
                  <a:lnTo>
                    <a:pt x="233171" y="1289494"/>
                  </a:lnTo>
                  <a:lnTo>
                    <a:pt x="238925" y="1284452"/>
                  </a:lnTo>
                  <a:lnTo>
                    <a:pt x="243243" y="1278686"/>
                  </a:lnTo>
                  <a:lnTo>
                    <a:pt x="248284" y="1273644"/>
                  </a:lnTo>
                  <a:lnTo>
                    <a:pt x="252602" y="1267891"/>
                  </a:lnTo>
                  <a:lnTo>
                    <a:pt x="269874" y="1235494"/>
                  </a:lnTo>
                  <a:lnTo>
                    <a:pt x="272757" y="1229004"/>
                  </a:lnTo>
                  <a:lnTo>
                    <a:pt x="274192" y="1221816"/>
                  </a:lnTo>
                  <a:lnTo>
                    <a:pt x="276224" y="1215038"/>
                  </a:lnTo>
                  <a:lnTo>
                    <a:pt x="276224" y="109736"/>
                  </a:lnTo>
                  <a:lnTo>
                    <a:pt x="260515" y="69113"/>
                  </a:lnTo>
                  <a:lnTo>
                    <a:pt x="256197" y="63360"/>
                  </a:lnTo>
                  <a:lnTo>
                    <a:pt x="252602" y="56883"/>
                  </a:lnTo>
                  <a:lnTo>
                    <a:pt x="247561" y="51117"/>
                  </a:lnTo>
                  <a:lnTo>
                    <a:pt x="243243" y="46075"/>
                  </a:lnTo>
                  <a:lnTo>
                    <a:pt x="238213" y="40322"/>
                  </a:lnTo>
                  <a:lnTo>
                    <a:pt x="232448" y="36004"/>
                  </a:lnTo>
                  <a:lnTo>
                    <a:pt x="227418" y="30962"/>
                  </a:lnTo>
                  <a:lnTo>
                    <a:pt x="221653" y="26644"/>
                  </a:lnTo>
                  <a:lnTo>
                    <a:pt x="189268" y="9359"/>
                  </a:lnTo>
                  <a:lnTo>
                    <a:pt x="182791" y="6476"/>
                  </a:lnTo>
                  <a:lnTo>
                    <a:pt x="175602" y="5041"/>
                  </a:lnTo>
                  <a:lnTo>
                    <a:pt x="168401" y="2882"/>
                  </a:lnTo>
                  <a:lnTo>
                    <a:pt x="161201" y="1435"/>
                  </a:lnTo>
                  <a:lnTo>
                    <a:pt x="146811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3FBA8E82-BB88-29EC-EDFD-5EA0484BD775}"/>
              </a:ext>
            </a:extLst>
          </p:cNvPr>
          <p:cNvSpPr/>
          <p:nvPr/>
        </p:nvSpPr>
        <p:spPr>
          <a:xfrm>
            <a:off x="153988" y="2121158"/>
            <a:ext cx="10748962" cy="6610092"/>
          </a:xfrm>
          <a:custGeom>
            <a:avLst/>
            <a:gdLst/>
            <a:ahLst/>
            <a:cxnLst/>
            <a:rect l="l" t="t" r="r" b="b"/>
            <a:pathLst>
              <a:path w="7096125" h="4162425">
                <a:moveTo>
                  <a:pt x="7096124" y="0"/>
                </a:moveTo>
                <a:lnTo>
                  <a:pt x="0" y="0"/>
                </a:lnTo>
                <a:lnTo>
                  <a:pt x="0" y="4162424"/>
                </a:lnTo>
                <a:lnTo>
                  <a:pt x="7096124" y="4162424"/>
                </a:lnTo>
                <a:lnTo>
                  <a:pt x="70961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A7D091D4-600A-91E3-9061-D47742F45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50" y="2122487"/>
            <a:ext cx="9372600" cy="6724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8E068C-200A-9656-8534-47CA185FC7D5}"/>
              </a:ext>
            </a:extLst>
          </p:cNvPr>
          <p:cNvSpPr txBox="1"/>
          <p:nvPr/>
        </p:nvSpPr>
        <p:spPr>
          <a:xfrm>
            <a:off x="4889539" y="4161089"/>
            <a:ext cx="1766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 in</a:t>
            </a:r>
            <a:endParaRPr lang="en-AU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65B04-BB41-4009-85B9-B3347CA8FEC8}"/>
              </a:ext>
            </a:extLst>
          </p:cNvPr>
          <p:cNvSpPr txBox="1"/>
          <p:nvPr/>
        </p:nvSpPr>
        <p:spPr>
          <a:xfrm>
            <a:off x="4349750" y="4622016"/>
            <a:ext cx="176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E-mail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0DB14-A0CC-B239-7B0E-A9E00986FD97}"/>
              </a:ext>
            </a:extLst>
          </p:cNvPr>
          <p:cNvSpPr txBox="1"/>
          <p:nvPr/>
        </p:nvSpPr>
        <p:spPr>
          <a:xfrm>
            <a:off x="4315758" y="5241538"/>
            <a:ext cx="176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Password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31DE4-52EB-D8F7-0E0D-C47D8BCA16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11</a:t>
            </a:fld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702C7-A9E1-C8F4-199C-90B064AB1D44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5F26-36EE-296E-B84E-B3374396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7FC2D7-7EE3-21AE-2629-A0F3CCDD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8119B6C-A14D-865C-E571-2A937751A500}"/>
              </a:ext>
            </a:extLst>
          </p:cNvPr>
          <p:cNvSpPr/>
          <p:nvPr/>
        </p:nvSpPr>
        <p:spPr>
          <a:xfrm>
            <a:off x="14833599" y="-28453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0A606D-32D1-CE9A-CEA4-A77CAF4BF52A}"/>
              </a:ext>
            </a:extLst>
          </p:cNvPr>
          <p:cNvSpPr/>
          <p:nvPr/>
        </p:nvSpPr>
        <p:spPr>
          <a:xfrm>
            <a:off x="-908050" y="-793750"/>
            <a:ext cx="3112770" cy="2120900"/>
          </a:xfrm>
          <a:custGeom>
            <a:avLst/>
            <a:gdLst/>
            <a:ahLst/>
            <a:cxnLst/>
            <a:rect l="l" t="t" r="r" b="b"/>
            <a:pathLst>
              <a:path w="3112770" h="2120900">
                <a:moveTo>
                  <a:pt x="3006401" y="0"/>
                </a:moveTo>
                <a:lnTo>
                  <a:pt x="106672" y="0"/>
                </a:lnTo>
                <a:lnTo>
                  <a:pt x="103670" y="7162"/>
                </a:lnTo>
                <a:lnTo>
                  <a:pt x="77038" y="83477"/>
                </a:lnTo>
                <a:lnTo>
                  <a:pt x="53276" y="161963"/>
                </a:lnTo>
                <a:lnTo>
                  <a:pt x="34556" y="241160"/>
                </a:lnTo>
                <a:lnTo>
                  <a:pt x="19430" y="321068"/>
                </a:lnTo>
                <a:lnTo>
                  <a:pt x="9359" y="401713"/>
                </a:lnTo>
                <a:lnTo>
                  <a:pt x="2882" y="483069"/>
                </a:lnTo>
                <a:lnTo>
                  <a:pt x="723" y="564426"/>
                </a:lnTo>
                <a:lnTo>
                  <a:pt x="0" y="564426"/>
                </a:lnTo>
                <a:lnTo>
                  <a:pt x="2158" y="645782"/>
                </a:lnTo>
                <a:lnTo>
                  <a:pt x="8635" y="727138"/>
                </a:lnTo>
                <a:lnTo>
                  <a:pt x="19430" y="807770"/>
                </a:lnTo>
                <a:lnTo>
                  <a:pt x="33832" y="887691"/>
                </a:lnTo>
                <a:lnTo>
                  <a:pt x="53276" y="966889"/>
                </a:lnTo>
                <a:lnTo>
                  <a:pt x="76314" y="1045362"/>
                </a:lnTo>
                <a:lnTo>
                  <a:pt x="103670" y="1122400"/>
                </a:lnTo>
                <a:lnTo>
                  <a:pt x="134632" y="1197279"/>
                </a:lnTo>
                <a:lnTo>
                  <a:pt x="169913" y="1270711"/>
                </a:lnTo>
                <a:lnTo>
                  <a:pt x="208787" y="1342720"/>
                </a:lnTo>
                <a:lnTo>
                  <a:pt x="251269" y="1411833"/>
                </a:lnTo>
                <a:lnTo>
                  <a:pt x="297345" y="1478788"/>
                </a:lnTo>
                <a:lnTo>
                  <a:pt x="347027" y="1543583"/>
                </a:lnTo>
                <a:lnTo>
                  <a:pt x="400303" y="1605508"/>
                </a:lnTo>
                <a:lnTo>
                  <a:pt x="456463" y="1664538"/>
                </a:lnTo>
                <a:lnTo>
                  <a:pt x="515505" y="1720697"/>
                </a:lnTo>
                <a:lnTo>
                  <a:pt x="577418" y="1773250"/>
                </a:lnTo>
                <a:lnTo>
                  <a:pt x="642213" y="1822932"/>
                </a:lnTo>
                <a:lnTo>
                  <a:pt x="709167" y="1869020"/>
                </a:lnTo>
                <a:lnTo>
                  <a:pt x="778294" y="1912213"/>
                </a:lnTo>
                <a:lnTo>
                  <a:pt x="850290" y="1950364"/>
                </a:lnTo>
                <a:lnTo>
                  <a:pt x="923721" y="1985644"/>
                </a:lnTo>
                <a:lnTo>
                  <a:pt x="998600" y="2016607"/>
                </a:lnTo>
                <a:lnTo>
                  <a:pt x="1075639" y="2043963"/>
                </a:lnTo>
                <a:lnTo>
                  <a:pt x="1154112" y="2067001"/>
                </a:lnTo>
                <a:lnTo>
                  <a:pt x="1233309" y="2086444"/>
                </a:lnTo>
                <a:lnTo>
                  <a:pt x="1313230" y="2100846"/>
                </a:lnTo>
                <a:lnTo>
                  <a:pt x="1393875" y="2111641"/>
                </a:lnTo>
                <a:lnTo>
                  <a:pt x="1475219" y="2118118"/>
                </a:lnTo>
                <a:lnTo>
                  <a:pt x="1556588" y="2120277"/>
                </a:lnTo>
                <a:lnTo>
                  <a:pt x="1637931" y="2118118"/>
                </a:lnTo>
                <a:lnTo>
                  <a:pt x="1719300" y="2111641"/>
                </a:lnTo>
                <a:lnTo>
                  <a:pt x="1799932" y="2100846"/>
                </a:lnTo>
                <a:lnTo>
                  <a:pt x="1879853" y="2086444"/>
                </a:lnTo>
                <a:lnTo>
                  <a:pt x="1959038" y="2067001"/>
                </a:lnTo>
                <a:lnTo>
                  <a:pt x="2037524" y="2043963"/>
                </a:lnTo>
                <a:lnTo>
                  <a:pt x="2114562" y="2016607"/>
                </a:lnTo>
                <a:lnTo>
                  <a:pt x="2189429" y="1985644"/>
                </a:lnTo>
                <a:lnTo>
                  <a:pt x="2262873" y="1950364"/>
                </a:lnTo>
                <a:lnTo>
                  <a:pt x="2334869" y="1911489"/>
                </a:lnTo>
                <a:lnTo>
                  <a:pt x="2403995" y="1869020"/>
                </a:lnTo>
                <a:lnTo>
                  <a:pt x="2470949" y="1822932"/>
                </a:lnTo>
                <a:lnTo>
                  <a:pt x="2535745" y="1773250"/>
                </a:lnTo>
                <a:lnTo>
                  <a:pt x="2597657" y="1719973"/>
                </a:lnTo>
                <a:lnTo>
                  <a:pt x="2656700" y="1663827"/>
                </a:lnTo>
                <a:lnTo>
                  <a:pt x="2712859" y="1604784"/>
                </a:lnTo>
                <a:lnTo>
                  <a:pt x="2765412" y="1542859"/>
                </a:lnTo>
                <a:lnTo>
                  <a:pt x="2815094" y="1478064"/>
                </a:lnTo>
                <a:lnTo>
                  <a:pt x="2861170" y="1411109"/>
                </a:lnTo>
                <a:lnTo>
                  <a:pt x="2904375" y="1341996"/>
                </a:lnTo>
                <a:lnTo>
                  <a:pt x="2942526" y="1270000"/>
                </a:lnTo>
                <a:lnTo>
                  <a:pt x="2977806" y="1196555"/>
                </a:lnTo>
                <a:lnTo>
                  <a:pt x="3008769" y="1121676"/>
                </a:lnTo>
                <a:lnTo>
                  <a:pt x="3036125" y="1044651"/>
                </a:lnTo>
                <a:lnTo>
                  <a:pt x="3059163" y="966165"/>
                </a:lnTo>
                <a:lnTo>
                  <a:pt x="3078606" y="886968"/>
                </a:lnTo>
                <a:lnTo>
                  <a:pt x="3093008" y="807046"/>
                </a:lnTo>
                <a:lnTo>
                  <a:pt x="3103803" y="726414"/>
                </a:lnTo>
                <a:lnTo>
                  <a:pt x="3110280" y="645058"/>
                </a:lnTo>
                <a:lnTo>
                  <a:pt x="3112439" y="563702"/>
                </a:lnTo>
                <a:lnTo>
                  <a:pt x="3110280" y="482346"/>
                </a:lnTo>
                <a:lnTo>
                  <a:pt x="3103803" y="400989"/>
                </a:lnTo>
                <a:lnTo>
                  <a:pt x="3093008" y="320344"/>
                </a:lnTo>
                <a:lnTo>
                  <a:pt x="3078606" y="240436"/>
                </a:lnTo>
                <a:lnTo>
                  <a:pt x="3059163" y="161239"/>
                </a:lnTo>
                <a:lnTo>
                  <a:pt x="3036125" y="82766"/>
                </a:lnTo>
                <a:lnTo>
                  <a:pt x="3008769" y="5727"/>
                </a:lnTo>
                <a:lnTo>
                  <a:pt x="3006401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B9A28B-C7E2-F6C7-F4EC-02D3408D9B15}"/>
              </a:ext>
            </a:extLst>
          </p:cNvPr>
          <p:cNvSpPr/>
          <p:nvPr/>
        </p:nvSpPr>
        <p:spPr>
          <a:xfrm>
            <a:off x="-450850" y="9419781"/>
            <a:ext cx="4486275" cy="2102485"/>
          </a:xfrm>
          <a:custGeom>
            <a:avLst/>
            <a:gdLst/>
            <a:ahLst/>
            <a:cxnLst/>
            <a:rect l="l" t="t" r="r" b="b"/>
            <a:pathLst>
              <a:path w="4486275" h="2102484">
                <a:moveTo>
                  <a:pt x="4486262" y="780719"/>
                </a:moveTo>
                <a:lnTo>
                  <a:pt x="4475442" y="727202"/>
                </a:lnTo>
                <a:lnTo>
                  <a:pt x="4453839" y="665289"/>
                </a:lnTo>
                <a:lnTo>
                  <a:pt x="4433671" y="626402"/>
                </a:lnTo>
                <a:lnTo>
                  <a:pt x="4409922" y="588962"/>
                </a:lnTo>
                <a:lnTo>
                  <a:pt x="4382554" y="555117"/>
                </a:lnTo>
                <a:lnTo>
                  <a:pt x="4351591" y="524167"/>
                </a:lnTo>
                <a:lnTo>
                  <a:pt x="4317758" y="496811"/>
                </a:lnTo>
                <a:lnTo>
                  <a:pt x="4281043" y="473049"/>
                </a:lnTo>
                <a:lnTo>
                  <a:pt x="4241444" y="452882"/>
                </a:lnTo>
                <a:lnTo>
                  <a:pt x="4201122" y="437045"/>
                </a:lnTo>
                <a:lnTo>
                  <a:pt x="4158640" y="426250"/>
                </a:lnTo>
                <a:lnTo>
                  <a:pt x="4115447" y="419049"/>
                </a:lnTo>
                <a:lnTo>
                  <a:pt x="4071518" y="416890"/>
                </a:lnTo>
                <a:lnTo>
                  <a:pt x="4049928" y="417601"/>
                </a:lnTo>
                <a:lnTo>
                  <a:pt x="4005999" y="421919"/>
                </a:lnTo>
                <a:lnTo>
                  <a:pt x="3963517" y="431292"/>
                </a:lnTo>
                <a:lnTo>
                  <a:pt x="3901605" y="452882"/>
                </a:lnTo>
                <a:lnTo>
                  <a:pt x="3862730" y="473049"/>
                </a:lnTo>
                <a:lnTo>
                  <a:pt x="3825290" y="496811"/>
                </a:lnTo>
                <a:lnTo>
                  <a:pt x="3791445" y="524167"/>
                </a:lnTo>
                <a:lnTo>
                  <a:pt x="3760482" y="555117"/>
                </a:lnTo>
                <a:lnTo>
                  <a:pt x="3733127" y="588962"/>
                </a:lnTo>
                <a:lnTo>
                  <a:pt x="3710533" y="623849"/>
                </a:lnTo>
                <a:lnTo>
                  <a:pt x="3671214" y="578167"/>
                </a:lnTo>
                <a:lnTo>
                  <a:pt x="3620084" y="524167"/>
                </a:lnTo>
                <a:lnTo>
                  <a:pt x="3566096" y="473049"/>
                </a:lnTo>
                <a:lnTo>
                  <a:pt x="3509213" y="424091"/>
                </a:lnTo>
                <a:lnTo>
                  <a:pt x="3449447" y="378726"/>
                </a:lnTo>
                <a:lnTo>
                  <a:pt x="3388258" y="336969"/>
                </a:lnTo>
                <a:lnTo>
                  <a:pt x="3324898" y="297370"/>
                </a:lnTo>
                <a:lnTo>
                  <a:pt x="3258655" y="262089"/>
                </a:lnTo>
                <a:lnTo>
                  <a:pt x="3191700" y="229692"/>
                </a:lnTo>
                <a:lnTo>
                  <a:pt x="3122574" y="201612"/>
                </a:lnTo>
                <a:lnTo>
                  <a:pt x="3052026" y="176403"/>
                </a:lnTo>
                <a:lnTo>
                  <a:pt x="2980740" y="155536"/>
                </a:lnTo>
                <a:lnTo>
                  <a:pt x="2908020" y="137528"/>
                </a:lnTo>
                <a:lnTo>
                  <a:pt x="2834576" y="123850"/>
                </a:lnTo>
                <a:lnTo>
                  <a:pt x="2760421" y="114490"/>
                </a:lnTo>
                <a:lnTo>
                  <a:pt x="2686266" y="108737"/>
                </a:lnTo>
                <a:lnTo>
                  <a:pt x="2611386" y="106578"/>
                </a:lnTo>
                <a:lnTo>
                  <a:pt x="2536507" y="108737"/>
                </a:lnTo>
                <a:lnTo>
                  <a:pt x="2462352" y="114490"/>
                </a:lnTo>
                <a:lnTo>
                  <a:pt x="2388184" y="123850"/>
                </a:lnTo>
                <a:lnTo>
                  <a:pt x="2314752" y="137528"/>
                </a:lnTo>
                <a:lnTo>
                  <a:pt x="2242032" y="155536"/>
                </a:lnTo>
                <a:lnTo>
                  <a:pt x="2170760" y="176403"/>
                </a:lnTo>
                <a:lnTo>
                  <a:pt x="2100199" y="201612"/>
                </a:lnTo>
                <a:lnTo>
                  <a:pt x="2031072" y="229692"/>
                </a:lnTo>
                <a:lnTo>
                  <a:pt x="1964118" y="262089"/>
                </a:lnTo>
                <a:lnTo>
                  <a:pt x="1898599" y="297370"/>
                </a:lnTo>
                <a:lnTo>
                  <a:pt x="1834515" y="336969"/>
                </a:lnTo>
                <a:lnTo>
                  <a:pt x="1773313" y="378726"/>
                </a:lnTo>
                <a:lnTo>
                  <a:pt x="1723148" y="416814"/>
                </a:lnTo>
                <a:lnTo>
                  <a:pt x="1703489" y="388073"/>
                </a:lnTo>
                <a:lnTo>
                  <a:pt x="1673974" y="349199"/>
                </a:lnTo>
                <a:lnTo>
                  <a:pt x="1641576" y="311759"/>
                </a:lnTo>
                <a:lnTo>
                  <a:pt x="1607718" y="275755"/>
                </a:lnTo>
                <a:lnTo>
                  <a:pt x="1571739" y="241909"/>
                </a:lnTo>
                <a:lnTo>
                  <a:pt x="1534299" y="209511"/>
                </a:lnTo>
                <a:lnTo>
                  <a:pt x="1495412" y="179997"/>
                </a:lnTo>
                <a:lnTo>
                  <a:pt x="1454378" y="151917"/>
                </a:lnTo>
                <a:lnTo>
                  <a:pt x="1412621" y="125996"/>
                </a:lnTo>
                <a:lnTo>
                  <a:pt x="1369415" y="102958"/>
                </a:lnTo>
                <a:lnTo>
                  <a:pt x="1324775" y="81356"/>
                </a:lnTo>
                <a:lnTo>
                  <a:pt x="1279423" y="62636"/>
                </a:lnTo>
                <a:lnTo>
                  <a:pt x="1232623" y="46088"/>
                </a:lnTo>
                <a:lnTo>
                  <a:pt x="1185824" y="32397"/>
                </a:lnTo>
                <a:lnTo>
                  <a:pt x="1137577" y="20878"/>
                </a:lnTo>
                <a:lnTo>
                  <a:pt x="1089342" y="11518"/>
                </a:lnTo>
                <a:lnTo>
                  <a:pt x="1040384" y="5041"/>
                </a:lnTo>
                <a:lnTo>
                  <a:pt x="990701" y="1435"/>
                </a:lnTo>
                <a:lnTo>
                  <a:pt x="941743" y="0"/>
                </a:lnTo>
                <a:lnTo>
                  <a:pt x="892784" y="1435"/>
                </a:lnTo>
                <a:lnTo>
                  <a:pt x="843102" y="5041"/>
                </a:lnTo>
                <a:lnTo>
                  <a:pt x="794143" y="11518"/>
                </a:lnTo>
                <a:lnTo>
                  <a:pt x="745909" y="20878"/>
                </a:lnTo>
                <a:lnTo>
                  <a:pt x="697674" y="32397"/>
                </a:lnTo>
                <a:lnTo>
                  <a:pt x="650875" y="46088"/>
                </a:lnTo>
                <a:lnTo>
                  <a:pt x="604075" y="62636"/>
                </a:lnTo>
                <a:lnTo>
                  <a:pt x="558711" y="81356"/>
                </a:lnTo>
                <a:lnTo>
                  <a:pt x="514070" y="102958"/>
                </a:lnTo>
                <a:lnTo>
                  <a:pt x="470877" y="125996"/>
                </a:lnTo>
                <a:lnTo>
                  <a:pt x="429120" y="151917"/>
                </a:lnTo>
                <a:lnTo>
                  <a:pt x="388073" y="179997"/>
                </a:lnTo>
                <a:lnTo>
                  <a:pt x="349199" y="209511"/>
                </a:lnTo>
                <a:lnTo>
                  <a:pt x="311759" y="241909"/>
                </a:lnTo>
                <a:lnTo>
                  <a:pt x="275755" y="275755"/>
                </a:lnTo>
                <a:lnTo>
                  <a:pt x="241909" y="311759"/>
                </a:lnTo>
                <a:lnTo>
                  <a:pt x="209524" y="349199"/>
                </a:lnTo>
                <a:lnTo>
                  <a:pt x="179997" y="388073"/>
                </a:lnTo>
                <a:lnTo>
                  <a:pt x="151917" y="429107"/>
                </a:lnTo>
                <a:lnTo>
                  <a:pt x="125996" y="470877"/>
                </a:lnTo>
                <a:lnTo>
                  <a:pt x="102958" y="514070"/>
                </a:lnTo>
                <a:lnTo>
                  <a:pt x="81356" y="558711"/>
                </a:lnTo>
                <a:lnTo>
                  <a:pt x="62636" y="604075"/>
                </a:lnTo>
                <a:lnTo>
                  <a:pt x="46075" y="650875"/>
                </a:lnTo>
                <a:lnTo>
                  <a:pt x="32397" y="697674"/>
                </a:lnTo>
                <a:lnTo>
                  <a:pt x="20878" y="745909"/>
                </a:lnTo>
                <a:lnTo>
                  <a:pt x="11518" y="794143"/>
                </a:lnTo>
                <a:lnTo>
                  <a:pt x="5041" y="843102"/>
                </a:lnTo>
                <a:lnTo>
                  <a:pt x="1447" y="892784"/>
                </a:lnTo>
                <a:lnTo>
                  <a:pt x="0" y="941755"/>
                </a:lnTo>
                <a:lnTo>
                  <a:pt x="1447" y="990714"/>
                </a:lnTo>
                <a:lnTo>
                  <a:pt x="5041" y="1040384"/>
                </a:lnTo>
                <a:lnTo>
                  <a:pt x="11518" y="1089342"/>
                </a:lnTo>
                <a:lnTo>
                  <a:pt x="20878" y="1137589"/>
                </a:lnTo>
                <a:lnTo>
                  <a:pt x="32397" y="1185100"/>
                </a:lnTo>
                <a:lnTo>
                  <a:pt x="46075" y="1232623"/>
                </a:lnTo>
                <a:lnTo>
                  <a:pt x="62636" y="1278712"/>
                </a:lnTo>
                <a:lnTo>
                  <a:pt x="81356" y="1324787"/>
                </a:lnTo>
                <a:lnTo>
                  <a:pt x="102958" y="1368704"/>
                </a:lnTo>
                <a:lnTo>
                  <a:pt x="126720" y="1412621"/>
                </a:lnTo>
                <a:lnTo>
                  <a:pt x="151917" y="1454378"/>
                </a:lnTo>
                <a:lnTo>
                  <a:pt x="179997" y="1494701"/>
                </a:lnTo>
                <a:lnTo>
                  <a:pt x="210235" y="1534299"/>
                </a:lnTo>
                <a:lnTo>
                  <a:pt x="241909" y="1571739"/>
                </a:lnTo>
                <a:lnTo>
                  <a:pt x="275755" y="1607019"/>
                </a:lnTo>
                <a:lnTo>
                  <a:pt x="311759" y="1640865"/>
                </a:lnTo>
                <a:lnTo>
                  <a:pt x="349199" y="1673263"/>
                </a:lnTo>
                <a:lnTo>
                  <a:pt x="388797" y="1702777"/>
                </a:lnTo>
                <a:lnTo>
                  <a:pt x="429120" y="1730857"/>
                </a:lnTo>
                <a:lnTo>
                  <a:pt x="470877" y="1756778"/>
                </a:lnTo>
                <a:lnTo>
                  <a:pt x="514070" y="1780540"/>
                </a:lnTo>
                <a:lnTo>
                  <a:pt x="558711" y="1801418"/>
                </a:lnTo>
                <a:lnTo>
                  <a:pt x="604075" y="1820138"/>
                </a:lnTo>
                <a:lnTo>
                  <a:pt x="650875" y="1836699"/>
                </a:lnTo>
                <a:lnTo>
                  <a:pt x="698385" y="1850377"/>
                </a:lnTo>
                <a:lnTo>
                  <a:pt x="745909" y="1861896"/>
                </a:lnTo>
                <a:lnTo>
                  <a:pt x="794143" y="1871256"/>
                </a:lnTo>
                <a:lnTo>
                  <a:pt x="843102" y="1877733"/>
                </a:lnTo>
                <a:lnTo>
                  <a:pt x="892784" y="1881327"/>
                </a:lnTo>
                <a:lnTo>
                  <a:pt x="941743" y="1882775"/>
                </a:lnTo>
                <a:lnTo>
                  <a:pt x="941743" y="1883498"/>
                </a:lnTo>
                <a:lnTo>
                  <a:pt x="990701" y="1882051"/>
                </a:lnTo>
                <a:lnTo>
                  <a:pt x="1040384" y="1878457"/>
                </a:lnTo>
                <a:lnTo>
                  <a:pt x="1089342" y="1871980"/>
                </a:lnTo>
                <a:lnTo>
                  <a:pt x="1137577" y="1862620"/>
                </a:lnTo>
                <a:lnTo>
                  <a:pt x="1185100" y="1851101"/>
                </a:lnTo>
                <a:lnTo>
                  <a:pt x="1218971" y="1841347"/>
                </a:lnTo>
                <a:lnTo>
                  <a:pt x="1234046" y="1902218"/>
                </a:lnTo>
                <a:lnTo>
                  <a:pt x="1254925" y="1973491"/>
                </a:lnTo>
                <a:lnTo>
                  <a:pt x="1280121" y="2044052"/>
                </a:lnTo>
                <a:lnTo>
                  <a:pt x="1304544" y="2102040"/>
                </a:lnTo>
                <a:lnTo>
                  <a:pt x="3918483" y="2102040"/>
                </a:lnTo>
                <a:lnTo>
                  <a:pt x="3942638" y="2044052"/>
                </a:lnTo>
                <a:lnTo>
                  <a:pt x="3967124" y="1973491"/>
                </a:lnTo>
                <a:lnTo>
                  <a:pt x="3988727" y="1902218"/>
                </a:lnTo>
                <a:lnTo>
                  <a:pt x="4005999" y="1829498"/>
                </a:lnTo>
                <a:lnTo>
                  <a:pt x="4019677" y="1756054"/>
                </a:lnTo>
                <a:lnTo>
                  <a:pt x="4029037" y="1681899"/>
                </a:lnTo>
                <a:lnTo>
                  <a:pt x="4034802" y="1607743"/>
                </a:lnTo>
                <a:lnTo>
                  <a:pt x="4036961" y="1532864"/>
                </a:lnTo>
                <a:lnTo>
                  <a:pt x="4037685" y="1532864"/>
                </a:lnTo>
                <a:lnTo>
                  <a:pt x="4035526" y="1457985"/>
                </a:lnTo>
                <a:lnTo>
                  <a:pt x="4029760" y="1383830"/>
                </a:lnTo>
                <a:lnTo>
                  <a:pt x="4020401" y="1309662"/>
                </a:lnTo>
                <a:lnTo>
                  <a:pt x="4008932" y="1248143"/>
                </a:lnTo>
                <a:lnTo>
                  <a:pt x="4027601" y="1250619"/>
                </a:lnTo>
                <a:lnTo>
                  <a:pt x="4049928" y="1252067"/>
                </a:lnTo>
                <a:lnTo>
                  <a:pt x="4071518" y="1252791"/>
                </a:lnTo>
                <a:lnTo>
                  <a:pt x="4071518" y="1253502"/>
                </a:lnTo>
                <a:lnTo>
                  <a:pt x="4115447" y="1251343"/>
                </a:lnTo>
                <a:lnTo>
                  <a:pt x="4158640" y="1244142"/>
                </a:lnTo>
                <a:lnTo>
                  <a:pt x="4200398" y="1232623"/>
                </a:lnTo>
                <a:lnTo>
                  <a:pt x="4241444" y="1216787"/>
                </a:lnTo>
                <a:lnTo>
                  <a:pt x="4280319" y="1197343"/>
                </a:lnTo>
                <a:lnTo>
                  <a:pt x="4317035" y="1173581"/>
                </a:lnTo>
                <a:lnTo>
                  <a:pt x="4350880" y="1145501"/>
                </a:lnTo>
                <a:lnTo>
                  <a:pt x="4381843" y="1114552"/>
                </a:lnTo>
                <a:lnTo>
                  <a:pt x="4409198" y="1080706"/>
                </a:lnTo>
                <a:lnTo>
                  <a:pt x="4432960" y="1043990"/>
                </a:lnTo>
                <a:lnTo>
                  <a:pt x="4453115" y="1005116"/>
                </a:lnTo>
                <a:lnTo>
                  <a:pt x="4468952" y="964069"/>
                </a:lnTo>
                <a:lnTo>
                  <a:pt x="4479747" y="922312"/>
                </a:lnTo>
                <a:lnTo>
                  <a:pt x="4486262" y="884351"/>
                </a:lnTo>
                <a:lnTo>
                  <a:pt x="4486262" y="78071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43853C4-B3DA-D6CA-C26B-30D2F2EB5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50" y="4115112"/>
            <a:ext cx="6557962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Product Management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7A7D336-89CA-341B-8F96-A44AFF379892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22A336F4-BE6F-C49A-F298-22968F1D4CE8}"/>
              </a:ext>
            </a:extLst>
          </p:cNvPr>
          <p:cNvGrpSpPr/>
          <p:nvPr/>
        </p:nvGrpSpPr>
        <p:grpSpPr>
          <a:xfrm>
            <a:off x="7289744" y="2478306"/>
            <a:ext cx="11053762" cy="6914892"/>
            <a:chOff x="6691853" y="3366001"/>
            <a:chExt cx="7096125" cy="416242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A3D4312-2056-22C6-25CD-A4616E907F61}"/>
                </a:ext>
              </a:extLst>
            </p:cNvPr>
            <p:cNvSpPr/>
            <p:nvPr/>
          </p:nvSpPr>
          <p:spPr>
            <a:xfrm>
              <a:off x="6691853" y="3366001"/>
              <a:ext cx="7096125" cy="4162425"/>
            </a:xfrm>
            <a:custGeom>
              <a:avLst/>
              <a:gdLst/>
              <a:ahLst/>
              <a:cxnLst/>
              <a:rect l="l" t="t" r="r" b="b"/>
              <a:pathLst>
                <a:path w="7096125" h="4162425">
                  <a:moveTo>
                    <a:pt x="7096124" y="0"/>
                  </a:moveTo>
                  <a:lnTo>
                    <a:pt x="0" y="0"/>
                  </a:lnTo>
                  <a:lnTo>
                    <a:pt x="0" y="4162424"/>
                  </a:lnTo>
                  <a:lnTo>
                    <a:pt x="7096124" y="4162424"/>
                  </a:lnTo>
                  <a:lnTo>
                    <a:pt x="7096124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pPr algn="ctr"/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16242A8-25D8-A14C-D272-AD7D6503C870}"/>
                </a:ext>
              </a:extLst>
            </p:cNvPr>
            <p:cNvSpPr/>
            <p:nvPr/>
          </p:nvSpPr>
          <p:spPr>
            <a:xfrm>
              <a:off x="8634234" y="4508640"/>
              <a:ext cx="276225" cy="1323340"/>
            </a:xfrm>
            <a:custGeom>
              <a:avLst/>
              <a:gdLst/>
              <a:ahLst/>
              <a:cxnLst/>
              <a:rect l="l" t="t" r="r" b="b"/>
              <a:pathLst>
                <a:path w="276225" h="1323339">
                  <a:moveTo>
                    <a:pt x="146811" y="0"/>
                  </a:moveTo>
                  <a:lnTo>
                    <a:pt x="132422" y="0"/>
                  </a:lnTo>
                  <a:lnTo>
                    <a:pt x="118033" y="1435"/>
                  </a:lnTo>
                  <a:lnTo>
                    <a:pt x="110832" y="2882"/>
                  </a:lnTo>
                  <a:lnTo>
                    <a:pt x="103631" y="5041"/>
                  </a:lnTo>
                  <a:lnTo>
                    <a:pt x="96443" y="6476"/>
                  </a:lnTo>
                  <a:lnTo>
                    <a:pt x="51815" y="30962"/>
                  </a:lnTo>
                  <a:lnTo>
                    <a:pt x="22313" y="63360"/>
                  </a:lnTo>
                  <a:lnTo>
                    <a:pt x="5041" y="103670"/>
                  </a:lnTo>
                  <a:lnTo>
                    <a:pt x="2882" y="110883"/>
                  </a:lnTo>
                  <a:lnTo>
                    <a:pt x="1447" y="118071"/>
                  </a:lnTo>
                  <a:lnTo>
                    <a:pt x="0" y="132473"/>
                  </a:lnTo>
                  <a:lnTo>
                    <a:pt x="0" y="1193012"/>
                  </a:lnTo>
                  <a:lnTo>
                    <a:pt x="1447" y="1207414"/>
                  </a:lnTo>
                  <a:lnTo>
                    <a:pt x="2882" y="1214615"/>
                  </a:lnTo>
                  <a:lnTo>
                    <a:pt x="5041" y="1221816"/>
                  </a:lnTo>
                  <a:lnTo>
                    <a:pt x="6476" y="1229004"/>
                  </a:lnTo>
                  <a:lnTo>
                    <a:pt x="30949" y="1273644"/>
                  </a:lnTo>
                  <a:lnTo>
                    <a:pt x="63334" y="1303172"/>
                  </a:lnTo>
                  <a:lnTo>
                    <a:pt x="103631" y="1320444"/>
                  </a:lnTo>
                  <a:lnTo>
                    <a:pt x="110832" y="1322603"/>
                  </a:lnTo>
                  <a:lnTo>
                    <a:pt x="114054" y="1323251"/>
                  </a:lnTo>
                  <a:lnTo>
                    <a:pt x="161924" y="1323251"/>
                  </a:lnTo>
                  <a:lnTo>
                    <a:pt x="203669" y="1310373"/>
                  </a:lnTo>
                  <a:lnTo>
                    <a:pt x="215899" y="1302448"/>
                  </a:lnTo>
                  <a:lnTo>
                    <a:pt x="222376" y="1298854"/>
                  </a:lnTo>
                  <a:lnTo>
                    <a:pt x="228130" y="1293812"/>
                  </a:lnTo>
                  <a:lnTo>
                    <a:pt x="233171" y="1289494"/>
                  </a:lnTo>
                  <a:lnTo>
                    <a:pt x="238925" y="1284452"/>
                  </a:lnTo>
                  <a:lnTo>
                    <a:pt x="243243" y="1278686"/>
                  </a:lnTo>
                  <a:lnTo>
                    <a:pt x="248284" y="1273644"/>
                  </a:lnTo>
                  <a:lnTo>
                    <a:pt x="252602" y="1267891"/>
                  </a:lnTo>
                  <a:lnTo>
                    <a:pt x="269874" y="1235494"/>
                  </a:lnTo>
                  <a:lnTo>
                    <a:pt x="272757" y="1229004"/>
                  </a:lnTo>
                  <a:lnTo>
                    <a:pt x="274192" y="1221816"/>
                  </a:lnTo>
                  <a:lnTo>
                    <a:pt x="276224" y="1215038"/>
                  </a:lnTo>
                  <a:lnTo>
                    <a:pt x="276224" y="109736"/>
                  </a:lnTo>
                  <a:lnTo>
                    <a:pt x="260515" y="69113"/>
                  </a:lnTo>
                  <a:lnTo>
                    <a:pt x="256197" y="63360"/>
                  </a:lnTo>
                  <a:lnTo>
                    <a:pt x="252602" y="56883"/>
                  </a:lnTo>
                  <a:lnTo>
                    <a:pt x="247561" y="51117"/>
                  </a:lnTo>
                  <a:lnTo>
                    <a:pt x="243243" y="46075"/>
                  </a:lnTo>
                  <a:lnTo>
                    <a:pt x="238213" y="40322"/>
                  </a:lnTo>
                  <a:lnTo>
                    <a:pt x="232448" y="36004"/>
                  </a:lnTo>
                  <a:lnTo>
                    <a:pt x="227418" y="30962"/>
                  </a:lnTo>
                  <a:lnTo>
                    <a:pt x="221653" y="26644"/>
                  </a:lnTo>
                  <a:lnTo>
                    <a:pt x="189268" y="9359"/>
                  </a:lnTo>
                  <a:lnTo>
                    <a:pt x="182791" y="6476"/>
                  </a:lnTo>
                  <a:lnTo>
                    <a:pt x="175602" y="5041"/>
                  </a:lnTo>
                  <a:lnTo>
                    <a:pt x="168401" y="2882"/>
                  </a:lnTo>
                  <a:lnTo>
                    <a:pt x="161201" y="1435"/>
                  </a:lnTo>
                  <a:lnTo>
                    <a:pt x="146811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07F41A6-4D29-F624-6748-82C77733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2787650"/>
            <a:ext cx="10287000" cy="632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1B297C-9BA0-C753-4087-39B1CC2B13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12</a:t>
            </a:fld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7C294-3C3F-E70F-C5D8-357C940FB20D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0361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62F28-EC10-2B7B-5ADB-B3B0AC2E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2EDF86-EF9C-934C-D9A1-1B03F36E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A9C02BD-E9AA-71F5-BA63-984B43470A1A}"/>
              </a:ext>
            </a:extLst>
          </p:cNvPr>
          <p:cNvSpPr/>
          <p:nvPr/>
        </p:nvSpPr>
        <p:spPr>
          <a:xfrm rot="2331112">
            <a:off x="14052778" y="-733361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0C995C-4F89-36CF-965C-A301B9BD8564}"/>
              </a:ext>
            </a:extLst>
          </p:cNvPr>
          <p:cNvSpPr/>
          <p:nvPr/>
        </p:nvSpPr>
        <p:spPr>
          <a:xfrm rot="12820622">
            <a:off x="-962217" y="8654314"/>
            <a:ext cx="3112770" cy="2120900"/>
          </a:xfrm>
          <a:custGeom>
            <a:avLst/>
            <a:gdLst/>
            <a:ahLst/>
            <a:cxnLst/>
            <a:rect l="l" t="t" r="r" b="b"/>
            <a:pathLst>
              <a:path w="3112770" h="2120900">
                <a:moveTo>
                  <a:pt x="3006401" y="0"/>
                </a:moveTo>
                <a:lnTo>
                  <a:pt x="106672" y="0"/>
                </a:lnTo>
                <a:lnTo>
                  <a:pt x="103670" y="7162"/>
                </a:lnTo>
                <a:lnTo>
                  <a:pt x="77038" y="83477"/>
                </a:lnTo>
                <a:lnTo>
                  <a:pt x="53276" y="161963"/>
                </a:lnTo>
                <a:lnTo>
                  <a:pt x="34556" y="241160"/>
                </a:lnTo>
                <a:lnTo>
                  <a:pt x="19430" y="321068"/>
                </a:lnTo>
                <a:lnTo>
                  <a:pt x="9359" y="401713"/>
                </a:lnTo>
                <a:lnTo>
                  <a:pt x="2882" y="483069"/>
                </a:lnTo>
                <a:lnTo>
                  <a:pt x="723" y="564426"/>
                </a:lnTo>
                <a:lnTo>
                  <a:pt x="0" y="564426"/>
                </a:lnTo>
                <a:lnTo>
                  <a:pt x="2158" y="645782"/>
                </a:lnTo>
                <a:lnTo>
                  <a:pt x="8635" y="727138"/>
                </a:lnTo>
                <a:lnTo>
                  <a:pt x="19430" y="807770"/>
                </a:lnTo>
                <a:lnTo>
                  <a:pt x="33832" y="887691"/>
                </a:lnTo>
                <a:lnTo>
                  <a:pt x="53276" y="966889"/>
                </a:lnTo>
                <a:lnTo>
                  <a:pt x="76314" y="1045362"/>
                </a:lnTo>
                <a:lnTo>
                  <a:pt x="103670" y="1122400"/>
                </a:lnTo>
                <a:lnTo>
                  <a:pt x="134632" y="1197279"/>
                </a:lnTo>
                <a:lnTo>
                  <a:pt x="169913" y="1270711"/>
                </a:lnTo>
                <a:lnTo>
                  <a:pt x="208787" y="1342720"/>
                </a:lnTo>
                <a:lnTo>
                  <a:pt x="251269" y="1411833"/>
                </a:lnTo>
                <a:lnTo>
                  <a:pt x="297345" y="1478788"/>
                </a:lnTo>
                <a:lnTo>
                  <a:pt x="347027" y="1543583"/>
                </a:lnTo>
                <a:lnTo>
                  <a:pt x="400303" y="1605508"/>
                </a:lnTo>
                <a:lnTo>
                  <a:pt x="456463" y="1664538"/>
                </a:lnTo>
                <a:lnTo>
                  <a:pt x="515505" y="1720697"/>
                </a:lnTo>
                <a:lnTo>
                  <a:pt x="577418" y="1773250"/>
                </a:lnTo>
                <a:lnTo>
                  <a:pt x="642213" y="1822932"/>
                </a:lnTo>
                <a:lnTo>
                  <a:pt x="709167" y="1869020"/>
                </a:lnTo>
                <a:lnTo>
                  <a:pt x="778294" y="1912213"/>
                </a:lnTo>
                <a:lnTo>
                  <a:pt x="850290" y="1950364"/>
                </a:lnTo>
                <a:lnTo>
                  <a:pt x="923721" y="1985644"/>
                </a:lnTo>
                <a:lnTo>
                  <a:pt x="998600" y="2016607"/>
                </a:lnTo>
                <a:lnTo>
                  <a:pt x="1075639" y="2043963"/>
                </a:lnTo>
                <a:lnTo>
                  <a:pt x="1154112" y="2067001"/>
                </a:lnTo>
                <a:lnTo>
                  <a:pt x="1233309" y="2086444"/>
                </a:lnTo>
                <a:lnTo>
                  <a:pt x="1313230" y="2100846"/>
                </a:lnTo>
                <a:lnTo>
                  <a:pt x="1393875" y="2111641"/>
                </a:lnTo>
                <a:lnTo>
                  <a:pt x="1475219" y="2118118"/>
                </a:lnTo>
                <a:lnTo>
                  <a:pt x="1556588" y="2120277"/>
                </a:lnTo>
                <a:lnTo>
                  <a:pt x="1637931" y="2118118"/>
                </a:lnTo>
                <a:lnTo>
                  <a:pt x="1719300" y="2111641"/>
                </a:lnTo>
                <a:lnTo>
                  <a:pt x="1799932" y="2100846"/>
                </a:lnTo>
                <a:lnTo>
                  <a:pt x="1879853" y="2086444"/>
                </a:lnTo>
                <a:lnTo>
                  <a:pt x="1959038" y="2067001"/>
                </a:lnTo>
                <a:lnTo>
                  <a:pt x="2037524" y="2043963"/>
                </a:lnTo>
                <a:lnTo>
                  <a:pt x="2114562" y="2016607"/>
                </a:lnTo>
                <a:lnTo>
                  <a:pt x="2189429" y="1985644"/>
                </a:lnTo>
                <a:lnTo>
                  <a:pt x="2262873" y="1950364"/>
                </a:lnTo>
                <a:lnTo>
                  <a:pt x="2334869" y="1911489"/>
                </a:lnTo>
                <a:lnTo>
                  <a:pt x="2403995" y="1869020"/>
                </a:lnTo>
                <a:lnTo>
                  <a:pt x="2470949" y="1822932"/>
                </a:lnTo>
                <a:lnTo>
                  <a:pt x="2535745" y="1773250"/>
                </a:lnTo>
                <a:lnTo>
                  <a:pt x="2597657" y="1719973"/>
                </a:lnTo>
                <a:lnTo>
                  <a:pt x="2656700" y="1663827"/>
                </a:lnTo>
                <a:lnTo>
                  <a:pt x="2712859" y="1604784"/>
                </a:lnTo>
                <a:lnTo>
                  <a:pt x="2765412" y="1542859"/>
                </a:lnTo>
                <a:lnTo>
                  <a:pt x="2815094" y="1478064"/>
                </a:lnTo>
                <a:lnTo>
                  <a:pt x="2861170" y="1411109"/>
                </a:lnTo>
                <a:lnTo>
                  <a:pt x="2904375" y="1341996"/>
                </a:lnTo>
                <a:lnTo>
                  <a:pt x="2942526" y="1270000"/>
                </a:lnTo>
                <a:lnTo>
                  <a:pt x="2977806" y="1196555"/>
                </a:lnTo>
                <a:lnTo>
                  <a:pt x="3008769" y="1121676"/>
                </a:lnTo>
                <a:lnTo>
                  <a:pt x="3036125" y="1044651"/>
                </a:lnTo>
                <a:lnTo>
                  <a:pt x="3059163" y="966165"/>
                </a:lnTo>
                <a:lnTo>
                  <a:pt x="3078606" y="886968"/>
                </a:lnTo>
                <a:lnTo>
                  <a:pt x="3093008" y="807046"/>
                </a:lnTo>
                <a:lnTo>
                  <a:pt x="3103803" y="726414"/>
                </a:lnTo>
                <a:lnTo>
                  <a:pt x="3110280" y="645058"/>
                </a:lnTo>
                <a:lnTo>
                  <a:pt x="3112439" y="563702"/>
                </a:lnTo>
                <a:lnTo>
                  <a:pt x="3110280" y="482346"/>
                </a:lnTo>
                <a:lnTo>
                  <a:pt x="3103803" y="400989"/>
                </a:lnTo>
                <a:lnTo>
                  <a:pt x="3093008" y="320344"/>
                </a:lnTo>
                <a:lnTo>
                  <a:pt x="3078606" y="240436"/>
                </a:lnTo>
                <a:lnTo>
                  <a:pt x="3059163" y="161239"/>
                </a:lnTo>
                <a:lnTo>
                  <a:pt x="3036125" y="82766"/>
                </a:lnTo>
                <a:lnTo>
                  <a:pt x="3008769" y="5727"/>
                </a:lnTo>
                <a:lnTo>
                  <a:pt x="3006401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BA41C80-DAD4-16BF-D387-2E14ED1CF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1724" y="1117043"/>
            <a:ext cx="1019725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</a:rPr>
              <a:t>Inventory</a:t>
            </a: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 Management</a:t>
            </a:r>
            <a:endParaRPr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50A72E9-E104-A3DC-CE53-417A960D3C6C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D1A842C5-72E4-1229-2CFD-A157D7955101}"/>
              </a:ext>
            </a:extLst>
          </p:cNvPr>
          <p:cNvGrpSpPr/>
          <p:nvPr/>
        </p:nvGrpSpPr>
        <p:grpSpPr>
          <a:xfrm>
            <a:off x="3768025" y="2962730"/>
            <a:ext cx="11053762" cy="6914892"/>
            <a:chOff x="4674519" y="3825423"/>
            <a:chExt cx="7096125" cy="416242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DEB5AB2-461B-E104-46E2-4B37B4D39EC7}"/>
                </a:ext>
              </a:extLst>
            </p:cNvPr>
            <p:cNvSpPr/>
            <p:nvPr/>
          </p:nvSpPr>
          <p:spPr>
            <a:xfrm>
              <a:off x="4674519" y="3825423"/>
              <a:ext cx="7096125" cy="4162425"/>
            </a:xfrm>
            <a:custGeom>
              <a:avLst/>
              <a:gdLst/>
              <a:ahLst/>
              <a:cxnLst/>
              <a:rect l="l" t="t" r="r" b="b"/>
              <a:pathLst>
                <a:path w="7096125" h="4162425">
                  <a:moveTo>
                    <a:pt x="7096124" y="0"/>
                  </a:moveTo>
                  <a:lnTo>
                    <a:pt x="0" y="0"/>
                  </a:lnTo>
                  <a:lnTo>
                    <a:pt x="0" y="4162424"/>
                  </a:lnTo>
                  <a:lnTo>
                    <a:pt x="7096124" y="4162424"/>
                  </a:lnTo>
                  <a:lnTo>
                    <a:pt x="7096124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pPr algn="ctr"/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0448931-7E96-E3CA-4A5D-FD4AF7493966}"/>
                </a:ext>
              </a:extLst>
            </p:cNvPr>
            <p:cNvSpPr/>
            <p:nvPr/>
          </p:nvSpPr>
          <p:spPr>
            <a:xfrm>
              <a:off x="8634234" y="4508640"/>
              <a:ext cx="276225" cy="1323340"/>
            </a:xfrm>
            <a:custGeom>
              <a:avLst/>
              <a:gdLst/>
              <a:ahLst/>
              <a:cxnLst/>
              <a:rect l="l" t="t" r="r" b="b"/>
              <a:pathLst>
                <a:path w="276225" h="1323339">
                  <a:moveTo>
                    <a:pt x="146811" y="0"/>
                  </a:moveTo>
                  <a:lnTo>
                    <a:pt x="132422" y="0"/>
                  </a:lnTo>
                  <a:lnTo>
                    <a:pt x="118033" y="1435"/>
                  </a:lnTo>
                  <a:lnTo>
                    <a:pt x="110832" y="2882"/>
                  </a:lnTo>
                  <a:lnTo>
                    <a:pt x="103631" y="5041"/>
                  </a:lnTo>
                  <a:lnTo>
                    <a:pt x="96443" y="6476"/>
                  </a:lnTo>
                  <a:lnTo>
                    <a:pt x="51815" y="30962"/>
                  </a:lnTo>
                  <a:lnTo>
                    <a:pt x="22313" y="63360"/>
                  </a:lnTo>
                  <a:lnTo>
                    <a:pt x="5041" y="103670"/>
                  </a:lnTo>
                  <a:lnTo>
                    <a:pt x="2882" y="110883"/>
                  </a:lnTo>
                  <a:lnTo>
                    <a:pt x="1447" y="118071"/>
                  </a:lnTo>
                  <a:lnTo>
                    <a:pt x="0" y="132473"/>
                  </a:lnTo>
                  <a:lnTo>
                    <a:pt x="0" y="1193012"/>
                  </a:lnTo>
                  <a:lnTo>
                    <a:pt x="1447" y="1207414"/>
                  </a:lnTo>
                  <a:lnTo>
                    <a:pt x="2882" y="1214615"/>
                  </a:lnTo>
                  <a:lnTo>
                    <a:pt x="5041" y="1221816"/>
                  </a:lnTo>
                  <a:lnTo>
                    <a:pt x="6476" y="1229004"/>
                  </a:lnTo>
                  <a:lnTo>
                    <a:pt x="30949" y="1273644"/>
                  </a:lnTo>
                  <a:lnTo>
                    <a:pt x="63334" y="1303172"/>
                  </a:lnTo>
                  <a:lnTo>
                    <a:pt x="103631" y="1320444"/>
                  </a:lnTo>
                  <a:lnTo>
                    <a:pt x="110832" y="1322603"/>
                  </a:lnTo>
                  <a:lnTo>
                    <a:pt x="114054" y="1323251"/>
                  </a:lnTo>
                  <a:lnTo>
                    <a:pt x="161924" y="1323251"/>
                  </a:lnTo>
                  <a:lnTo>
                    <a:pt x="203669" y="1310373"/>
                  </a:lnTo>
                  <a:lnTo>
                    <a:pt x="215899" y="1302448"/>
                  </a:lnTo>
                  <a:lnTo>
                    <a:pt x="222376" y="1298854"/>
                  </a:lnTo>
                  <a:lnTo>
                    <a:pt x="228130" y="1293812"/>
                  </a:lnTo>
                  <a:lnTo>
                    <a:pt x="233171" y="1289494"/>
                  </a:lnTo>
                  <a:lnTo>
                    <a:pt x="238925" y="1284452"/>
                  </a:lnTo>
                  <a:lnTo>
                    <a:pt x="243243" y="1278686"/>
                  </a:lnTo>
                  <a:lnTo>
                    <a:pt x="248284" y="1273644"/>
                  </a:lnTo>
                  <a:lnTo>
                    <a:pt x="252602" y="1267891"/>
                  </a:lnTo>
                  <a:lnTo>
                    <a:pt x="269874" y="1235494"/>
                  </a:lnTo>
                  <a:lnTo>
                    <a:pt x="272757" y="1229004"/>
                  </a:lnTo>
                  <a:lnTo>
                    <a:pt x="274192" y="1221816"/>
                  </a:lnTo>
                  <a:lnTo>
                    <a:pt x="276224" y="1215038"/>
                  </a:lnTo>
                  <a:lnTo>
                    <a:pt x="276224" y="109736"/>
                  </a:lnTo>
                  <a:lnTo>
                    <a:pt x="260515" y="69113"/>
                  </a:lnTo>
                  <a:lnTo>
                    <a:pt x="256197" y="63360"/>
                  </a:lnTo>
                  <a:lnTo>
                    <a:pt x="252602" y="56883"/>
                  </a:lnTo>
                  <a:lnTo>
                    <a:pt x="247561" y="51117"/>
                  </a:lnTo>
                  <a:lnTo>
                    <a:pt x="243243" y="46075"/>
                  </a:lnTo>
                  <a:lnTo>
                    <a:pt x="238213" y="40322"/>
                  </a:lnTo>
                  <a:lnTo>
                    <a:pt x="232448" y="36004"/>
                  </a:lnTo>
                  <a:lnTo>
                    <a:pt x="227418" y="30962"/>
                  </a:lnTo>
                  <a:lnTo>
                    <a:pt x="221653" y="26644"/>
                  </a:lnTo>
                  <a:lnTo>
                    <a:pt x="189268" y="9359"/>
                  </a:lnTo>
                  <a:lnTo>
                    <a:pt x="182791" y="6476"/>
                  </a:lnTo>
                  <a:lnTo>
                    <a:pt x="175602" y="5041"/>
                  </a:lnTo>
                  <a:lnTo>
                    <a:pt x="168401" y="2882"/>
                  </a:lnTo>
                  <a:lnTo>
                    <a:pt x="161201" y="1435"/>
                  </a:lnTo>
                  <a:lnTo>
                    <a:pt x="146811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082F7B8-668E-7D68-28F7-EDC927FEF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25" y="3238826"/>
            <a:ext cx="10480950" cy="636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6975-B666-FF2E-BCD2-EEEFC4C499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13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32B0C-AE70-1FEA-7E94-F9A5408F6EBE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640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36FC2-B3B1-7FC3-C613-0CB66BBC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7F1619-51B1-075D-1A9A-0FA39800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A1BF42A-05FA-27EE-5497-3285477F731F}"/>
              </a:ext>
            </a:extLst>
          </p:cNvPr>
          <p:cNvSpPr/>
          <p:nvPr/>
        </p:nvSpPr>
        <p:spPr>
          <a:xfrm>
            <a:off x="14833599" y="-28453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5A80544-4B47-B230-83BB-94A69F3C5ECC}"/>
              </a:ext>
            </a:extLst>
          </p:cNvPr>
          <p:cNvSpPr/>
          <p:nvPr/>
        </p:nvSpPr>
        <p:spPr>
          <a:xfrm>
            <a:off x="-908050" y="-793750"/>
            <a:ext cx="3112770" cy="2120900"/>
          </a:xfrm>
          <a:custGeom>
            <a:avLst/>
            <a:gdLst/>
            <a:ahLst/>
            <a:cxnLst/>
            <a:rect l="l" t="t" r="r" b="b"/>
            <a:pathLst>
              <a:path w="3112770" h="2120900">
                <a:moveTo>
                  <a:pt x="3006401" y="0"/>
                </a:moveTo>
                <a:lnTo>
                  <a:pt x="106672" y="0"/>
                </a:lnTo>
                <a:lnTo>
                  <a:pt x="103670" y="7162"/>
                </a:lnTo>
                <a:lnTo>
                  <a:pt x="77038" y="83477"/>
                </a:lnTo>
                <a:lnTo>
                  <a:pt x="53276" y="161963"/>
                </a:lnTo>
                <a:lnTo>
                  <a:pt x="34556" y="241160"/>
                </a:lnTo>
                <a:lnTo>
                  <a:pt x="19430" y="321068"/>
                </a:lnTo>
                <a:lnTo>
                  <a:pt x="9359" y="401713"/>
                </a:lnTo>
                <a:lnTo>
                  <a:pt x="2882" y="483069"/>
                </a:lnTo>
                <a:lnTo>
                  <a:pt x="723" y="564426"/>
                </a:lnTo>
                <a:lnTo>
                  <a:pt x="0" y="564426"/>
                </a:lnTo>
                <a:lnTo>
                  <a:pt x="2158" y="645782"/>
                </a:lnTo>
                <a:lnTo>
                  <a:pt x="8635" y="727138"/>
                </a:lnTo>
                <a:lnTo>
                  <a:pt x="19430" y="807770"/>
                </a:lnTo>
                <a:lnTo>
                  <a:pt x="33832" y="887691"/>
                </a:lnTo>
                <a:lnTo>
                  <a:pt x="53276" y="966889"/>
                </a:lnTo>
                <a:lnTo>
                  <a:pt x="76314" y="1045362"/>
                </a:lnTo>
                <a:lnTo>
                  <a:pt x="103670" y="1122400"/>
                </a:lnTo>
                <a:lnTo>
                  <a:pt x="134632" y="1197279"/>
                </a:lnTo>
                <a:lnTo>
                  <a:pt x="169913" y="1270711"/>
                </a:lnTo>
                <a:lnTo>
                  <a:pt x="208787" y="1342720"/>
                </a:lnTo>
                <a:lnTo>
                  <a:pt x="251269" y="1411833"/>
                </a:lnTo>
                <a:lnTo>
                  <a:pt x="297345" y="1478788"/>
                </a:lnTo>
                <a:lnTo>
                  <a:pt x="347027" y="1543583"/>
                </a:lnTo>
                <a:lnTo>
                  <a:pt x="400303" y="1605508"/>
                </a:lnTo>
                <a:lnTo>
                  <a:pt x="456463" y="1664538"/>
                </a:lnTo>
                <a:lnTo>
                  <a:pt x="515505" y="1720697"/>
                </a:lnTo>
                <a:lnTo>
                  <a:pt x="577418" y="1773250"/>
                </a:lnTo>
                <a:lnTo>
                  <a:pt x="642213" y="1822932"/>
                </a:lnTo>
                <a:lnTo>
                  <a:pt x="709167" y="1869020"/>
                </a:lnTo>
                <a:lnTo>
                  <a:pt x="778294" y="1912213"/>
                </a:lnTo>
                <a:lnTo>
                  <a:pt x="850290" y="1950364"/>
                </a:lnTo>
                <a:lnTo>
                  <a:pt x="923721" y="1985644"/>
                </a:lnTo>
                <a:lnTo>
                  <a:pt x="998600" y="2016607"/>
                </a:lnTo>
                <a:lnTo>
                  <a:pt x="1075639" y="2043963"/>
                </a:lnTo>
                <a:lnTo>
                  <a:pt x="1154112" y="2067001"/>
                </a:lnTo>
                <a:lnTo>
                  <a:pt x="1233309" y="2086444"/>
                </a:lnTo>
                <a:lnTo>
                  <a:pt x="1313230" y="2100846"/>
                </a:lnTo>
                <a:lnTo>
                  <a:pt x="1393875" y="2111641"/>
                </a:lnTo>
                <a:lnTo>
                  <a:pt x="1475219" y="2118118"/>
                </a:lnTo>
                <a:lnTo>
                  <a:pt x="1556588" y="2120277"/>
                </a:lnTo>
                <a:lnTo>
                  <a:pt x="1637931" y="2118118"/>
                </a:lnTo>
                <a:lnTo>
                  <a:pt x="1719300" y="2111641"/>
                </a:lnTo>
                <a:lnTo>
                  <a:pt x="1799932" y="2100846"/>
                </a:lnTo>
                <a:lnTo>
                  <a:pt x="1879853" y="2086444"/>
                </a:lnTo>
                <a:lnTo>
                  <a:pt x="1959038" y="2067001"/>
                </a:lnTo>
                <a:lnTo>
                  <a:pt x="2037524" y="2043963"/>
                </a:lnTo>
                <a:lnTo>
                  <a:pt x="2114562" y="2016607"/>
                </a:lnTo>
                <a:lnTo>
                  <a:pt x="2189429" y="1985644"/>
                </a:lnTo>
                <a:lnTo>
                  <a:pt x="2262873" y="1950364"/>
                </a:lnTo>
                <a:lnTo>
                  <a:pt x="2334869" y="1911489"/>
                </a:lnTo>
                <a:lnTo>
                  <a:pt x="2403995" y="1869020"/>
                </a:lnTo>
                <a:lnTo>
                  <a:pt x="2470949" y="1822932"/>
                </a:lnTo>
                <a:lnTo>
                  <a:pt x="2535745" y="1773250"/>
                </a:lnTo>
                <a:lnTo>
                  <a:pt x="2597657" y="1719973"/>
                </a:lnTo>
                <a:lnTo>
                  <a:pt x="2656700" y="1663827"/>
                </a:lnTo>
                <a:lnTo>
                  <a:pt x="2712859" y="1604784"/>
                </a:lnTo>
                <a:lnTo>
                  <a:pt x="2765412" y="1542859"/>
                </a:lnTo>
                <a:lnTo>
                  <a:pt x="2815094" y="1478064"/>
                </a:lnTo>
                <a:lnTo>
                  <a:pt x="2861170" y="1411109"/>
                </a:lnTo>
                <a:lnTo>
                  <a:pt x="2904375" y="1341996"/>
                </a:lnTo>
                <a:lnTo>
                  <a:pt x="2942526" y="1270000"/>
                </a:lnTo>
                <a:lnTo>
                  <a:pt x="2977806" y="1196555"/>
                </a:lnTo>
                <a:lnTo>
                  <a:pt x="3008769" y="1121676"/>
                </a:lnTo>
                <a:lnTo>
                  <a:pt x="3036125" y="1044651"/>
                </a:lnTo>
                <a:lnTo>
                  <a:pt x="3059163" y="966165"/>
                </a:lnTo>
                <a:lnTo>
                  <a:pt x="3078606" y="886968"/>
                </a:lnTo>
                <a:lnTo>
                  <a:pt x="3093008" y="807046"/>
                </a:lnTo>
                <a:lnTo>
                  <a:pt x="3103803" y="726414"/>
                </a:lnTo>
                <a:lnTo>
                  <a:pt x="3110280" y="645058"/>
                </a:lnTo>
                <a:lnTo>
                  <a:pt x="3112439" y="563702"/>
                </a:lnTo>
                <a:lnTo>
                  <a:pt x="3110280" y="482346"/>
                </a:lnTo>
                <a:lnTo>
                  <a:pt x="3103803" y="400989"/>
                </a:lnTo>
                <a:lnTo>
                  <a:pt x="3093008" y="320344"/>
                </a:lnTo>
                <a:lnTo>
                  <a:pt x="3078606" y="240436"/>
                </a:lnTo>
                <a:lnTo>
                  <a:pt x="3059163" y="161239"/>
                </a:lnTo>
                <a:lnTo>
                  <a:pt x="3036125" y="82766"/>
                </a:lnTo>
                <a:lnTo>
                  <a:pt x="3008769" y="5727"/>
                </a:lnTo>
                <a:lnTo>
                  <a:pt x="3006401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3C367E4-D389-4640-50D4-02E579A55872}"/>
              </a:ext>
            </a:extLst>
          </p:cNvPr>
          <p:cNvSpPr/>
          <p:nvPr/>
        </p:nvSpPr>
        <p:spPr>
          <a:xfrm>
            <a:off x="-450850" y="9419781"/>
            <a:ext cx="4486275" cy="2102485"/>
          </a:xfrm>
          <a:custGeom>
            <a:avLst/>
            <a:gdLst/>
            <a:ahLst/>
            <a:cxnLst/>
            <a:rect l="l" t="t" r="r" b="b"/>
            <a:pathLst>
              <a:path w="4486275" h="2102484">
                <a:moveTo>
                  <a:pt x="4486262" y="780719"/>
                </a:moveTo>
                <a:lnTo>
                  <a:pt x="4475442" y="727202"/>
                </a:lnTo>
                <a:lnTo>
                  <a:pt x="4453839" y="665289"/>
                </a:lnTo>
                <a:lnTo>
                  <a:pt x="4433671" y="626402"/>
                </a:lnTo>
                <a:lnTo>
                  <a:pt x="4409922" y="588962"/>
                </a:lnTo>
                <a:lnTo>
                  <a:pt x="4382554" y="555117"/>
                </a:lnTo>
                <a:lnTo>
                  <a:pt x="4351591" y="524167"/>
                </a:lnTo>
                <a:lnTo>
                  <a:pt x="4317758" y="496811"/>
                </a:lnTo>
                <a:lnTo>
                  <a:pt x="4281043" y="473049"/>
                </a:lnTo>
                <a:lnTo>
                  <a:pt x="4241444" y="452882"/>
                </a:lnTo>
                <a:lnTo>
                  <a:pt x="4201122" y="437045"/>
                </a:lnTo>
                <a:lnTo>
                  <a:pt x="4158640" y="426250"/>
                </a:lnTo>
                <a:lnTo>
                  <a:pt x="4115447" y="419049"/>
                </a:lnTo>
                <a:lnTo>
                  <a:pt x="4071518" y="416890"/>
                </a:lnTo>
                <a:lnTo>
                  <a:pt x="4049928" y="417601"/>
                </a:lnTo>
                <a:lnTo>
                  <a:pt x="4005999" y="421919"/>
                </a:lnTo>
                <a:lnTo>
                  <a:pt x="3963517" y="431292"/>
                </a:lnTo>
                <a:lnTo>
                  <a:pt x="3901605" y="452882"/>
                </a:lnTo>
                <a:lnTo>
                  <a:pt x="3862730" y="473049"/>
                </a:lnTo>
                <a:lnTo>
                  <a:pt x="3825290" y="496811"/>
                </a:lnTo>
                <a:lnTo>
                  <a:pt x="3791445" y="524167"/>
                </a:lnTo>
                <a:lnTo>
                  <a:pt x="3760482" y="555117"/>
                </a:lnTo>
                <a:lnTo>
                  <a:pt x="3733127" y="588962"/>
                </a:lnTo>
                <a:lnTo>
                  <a:pt x="3710533" y="623849"/>
                </a:lnTo>
                <a:lnTo>
                  <a:pt x="3671214" y="578167"/>
                </a:lnTo>
                <a:lnTo>
                  <a:pt x="3620084" y="524167"/>
                </a:lnTo>
                <a:lnTo>
                  <a:pt x="3566096" y="473049"/>
                </a:lnTo>
                <a:lnTo>
                  <a:pt x="3509213" y="424091"/>
                </a:lnTo>
                <a:lnTo>
                  <a:pt x="3449447" y="378726"/>
                </a:lnTo>
                <a:lnTo>
                  <a:pt x="3388258" y="336969"/>
                </a:lnTo>
                <a:lnTo>
                  <a:pt x="3324898" y="297370"/>
                </a:lnTo>
                <a:lnTo>
                  <a:pt x="3258655" y="262089"/>
                </a:lnTo>
                <a:lnTo>
                  <a:pt x="3191700" y="229692"/>
                </a:lnTo>
                <a:lnTo>
                  <a:pt x="3122574" y="201612"/>
                </a:lnTo>
                <a:lnTo>
                  <a:pt x="3052026" y="176403"/>
                </a:lnTo>
                <a:lnTo>
                  <a:pt x="2980740" y="155536"/>
                </a:lnTo>
                <a:lnTo>
                  <a:pt x="2908020" y="137528"/>
                </a:lnTo>
                <a:lnTo>
                  <a:pt x="2834576" y="123850"/>
                </a:lnTo>
                <a:lnTo>
                  <a:pt x="2760421" y="114490"/>
                </a:lnTo>
                <a:lnTo>
                  <a:pt x="2686266" y="108737"/>
                </a:lnTo>
                <a:lnTo>
                  <a:pt x="2611386" y="106578"/>
                </a:lnTo>
                <a:lnTo>
                  <a:pt x="2536507" y="108737"/>
                </a:lnTo>
                <a:lnTo>
                  <a:pt x="2462352" y="114490"/>
                </a:lnTo>
                <a:lnTo>
                  <a:pt x="2388184" y="123850"/>
                </a:lnTo>
                <a:lnTo>
                  <a:pt x="2314752" y="137528"/>
                </a:lnTo>
                <a:lnTo>
                  <a:pt x="2242032" y="155536"/>
                </a:lnTo>
                <a:lnTo>
                  <a:pt x="2170760" y="176403"/>
                </a:lnTo>
                <a:lnTo>
                  <a:pt x="2100199" y="201612"/>
                </a:lnTo>
                <a:lnTo>
                  <a:pt x="2031072" y="229692"/>
                </a:lnTo>
                <a:lnTo>
                  <a:pt x="1964118" y="262089"/>
                </a:lnTo>
                <a:lnTo>
                  <a:pt x="1898599" y="297370"/>
                </a:lnTo>
                <a:lnTo>
                  <a:pt x="1834515" y="336969"/>
                </a:lnTo>
                <a:lnTo>
                  <a:pt x="1773313" y="378726"/>
                </a:lnTo>
                <a:lnTo>
                  <a:pt x="1723148" y="416814"/>
                </a:lnTo>
                <a:lnTo>
                  <a:pt x="1703489" y="388073"/>
                </a:lnTo>
                <a:lnTo>
                  <a:pt x="1673974" y="349199"/>
                </a:lnTo>
                <a:lnTo>
                  <a:pt x="1641576" y="311759"/>
                </a:lnTo>
                <a:lnTo>
                  <a:pt x="1607718" y="275755"/>
                </a:lnTo>
                <a:lnTo>
                  <a:pt x="1571739" y="241909"/>
                </a:lnTo>
                <a:lnTo>
                  <a:pt x="1534299" y="209511"/>
                </a:lnTo>
                <a:lnTo>
                  <a:pt x="1495412" y="179997"/>
                </a:lnTo>
                <a:lnTo>
                  <a:pt x="1454378" y="151917"/>
                </a:lnTo>
                <a:lnTo>
                  <a:pt x="1412621" y="125996"/>
                </a:lnTo>
                <a:lnTo>
                  <a:pt x="1369415" y="102958"/>
                </a:lnTo>
                <a:lnTo>
                  <a:pt x="1324775" y="81356"/>
                </a:lnTo>
                <a:lnTo>
                  <a:pt x="1279423" y="62636"/>
                </a:lnTo>
                <a:lnTo>
                  <a:pt x="1232623" y="46088"/>
                </a:lnTo>
                <a:lnTo>
                  <a:pt x="1185824" y="32397"/>
                </a:lnTo>
                <a:lnTo>
                  <a:pt x="1137577" y="20878"/>
                </a:lnTo>
                <a:lnTo>
                  <a:pt x="1089342" y="11518"/>
                </a:lnTo>
                <a:lnTo>
                  <a:pt x="1040384" y="5041"/>
                </a:lnTo>
                <a:lnTo>
                  <a:pt x="990701" y="1435"/>
                </a:lnTo>
                <a:lnTo>
                  <a:pt x="941743" y="0"/>
                </a:lnTo>
                <a:lnTo>
                  <a:pt x="892784" y="1435"/>
                </a:lnTo>
                <a:lnTo>
                  <a:pt x="843102" y="5041"/>
                </a:lnTo>
                <a:lnTo>
                  <a:pt x="794143" y="11518"/>
                </a:lnTo>
                <a:lnTo>
                  <a:pt x="745909" y="20878"/>
                </a:lnTo>
                <a:lnTo>
                  <a:pt x="697674" y="32397"/>
                </a:lnTo>
                <a:lnTo>
                  <a:pt x="650875" y="46088"/>
                </a:lnTo>
                <a:lnTo>
                  <a:pt x="604075" y="62636"/>
                </a:lnTo>
                <a:lnTo>
                  <a:pt x="558711" y="81356"/>
                </a:lnTo>
                <a:lnTo>
                  <a:pt x="514070" y="102958"/>
                </a:lnTo>
                <a:lnTo>
                  <a:pt x="470877" y="125996"/>
                </a:lnTo>
                <a:lnTo>
                  <a:pt x="429120" y="151917"/>
                </a:lnTo>
                <a:lnTo>
                  <a:pt x="388073" y="179997"/>
                </a:lnTo>
                <a:lnTo>
                  <a:pt x="349199" y="209511"/>
                </a:lnTo>
                <a:lnTo>
                  <a:pt x="311759" y="241909"/>
                </a:lnTo>
                <a:lnTo>
                  <a:pt x="275755" y="275755"/>
                </a:lnTo>
                <a:lnTo>
                  <a:pt x="241909" y="311759"/>
                </a:lnTo>
                <a:lnTo>
                  <a:pt x="209524" y="349199"/>
                </a:lnTo>
                <a:lnTo>
                  <a:pt x="179997" y="388073"/>
                </a:lnTo>
                <a:lnTo>
                  <a:pt x="151917" y="429107"/>
                </a:lnTo>
                <a:lnTo>
                  <a:pt x="125996" y="470877"/>
                </a:lnTo>
                <a:lnTo>
                  <a:pt x="102958" y="514070"/>
                </a:lnTo>
                <a:lnTo>
                  <a:pt x="81356" y="558711"/>
                </a:lnTo>
                <a:lnTo>
                  <a:pt x="62636" y="604075"/>
                </a:lnTo>
                <a:lnTo>
                  <a:pt x="46075" y="650875"/>
                </a:lnTo>
                <a:lnTo>
                  <a:pt x="32397" y="697674"/>
                </a:lnTo>
                <a:lnTo>
                  <a:pt x="20878" y="745909"/>
                </a:lnTo>
                <a:lnTo>
                  <a:pt x="11518" y="794143"/>
                </a:lnTo>
                <a:lnTo>
                  <a:pt x="5041" y="843102"/>
                </a:lnTo>
                <a:lnTo>
                  <a:pt x="1447" y="892784"/>
                </a:lnTo>
                <a:lnTo>
                  <a:pt x="0" y="941755"/>
                </a:lnTo>
                <a:lnTo>
                  <a:pt x="1447" y="990714"/>
                </a:lnTo>
                <a:lnTo>
                  <a:pt x="5041" y="1040384"/>
                </a:lnTo>
                <a:lnTo>
                  <a:pt x="11518" y="1089342"/>
                </a:lnTo>
                <a:lnTo>
                  <a:pt x="20878" y="1137589"/>
                </a:lnTo>
                <a:lnTo>
                  <a:pt x="32397" y="1185100"/>
                </a:lnTo>
                <a:lnTo>
                  <a:pt x="46075" y="1232623"/>
                </a:lnTo>
                <a:lnTo>
                  <a:pt x="62636" y="1278712"/>
                </a:lnTo>
                <a:lnTo>
                  <a:pt x="81356" y="1324787"/>
                </a:lnTo>
                <a:lnTo>
                  <a:pt x="102958" y="1368704"/>
                </a:lnTo>
                <a:lnTo>
                  <a:pt x="126720" y="1412621"/>
                </a:lnTo>
                <a:lnTo>
                  <a:pt x="151917" y="1454378"/>
                </a:lnTo>
                <a:lnTo>
                  <a:pt x="179997" y="1494701"/>
                </a:lnTo>
                <a:lnTo>
                  <a:pt x="210235" y="1534299"/>
                </a:lnTo>
                <a:lnTo>
                  <a:pt x="241909" y="1571739"/>
                </a:lnTo>
                <a:lnTo>
                  <a:pt x="275755" y="1607019"/>
                </a:lnTo>
                <a:lnTo>
                  <a:pt x="311759" y="1640865"/>
                </a:lnTo>
                <a:lnTo>
                  <a:pt x="349199" y="1673263"/>
                </a:lnTo>
                <a:lnTo>
                  <a:pt x="388797" y="1702777"/>
                </a:lnTo>
                <a:lnTo>
                  <a:pt x="429120" y="1730857"/>
                </a:lnTo>
                <a:lnTo>
                  <a:pt x="470877" y="1756778"/>
                </a:lnTo>
                <a:lnTo>
                  <a:pt x="514070" y="1780540"/>
                </a:lnTo>
                <a:lnTo>
                  <a:pt x="558711" y="1801418"/>
                </a:lnTo>
                <a:lnTo>
                  <a:pt x="604075" y="1820138"/>
                </a:lnTo>
                <a:lnTo>
                  <a:pt x="650875" y="1836699"/>
                </a:lnTo>
                <a:lnTo>
                  <a:pt x="698385" y="1850377"/>
                </a:lnTo>
                <a:lnTo>
                  <a:pt x="745909" y="1861896"/>
                </a:lnTo>
                <a:lnTo>
                  <a:pt x="794143" y="1871256"/>
                </a:lnTo>
                <a:lnTo>
                  <a:pt x="843102" y="1877733"/>
                </a:lnTo>
                <a:lnTo>
                  <a:pt x="892784" y="1881327"/>
                </a:lnTo>
                <a:lnTo>
                  <a:pt x="941743" y="1882775"/>
                </a:lnTo>
                <a:lnTo>
                  <a:pt x="941743" y="1883498"/>
                </a:lnTo>
                <a:lnTo>
                  <a:pt x="990701" y="1882051"/>
                </a:lnTo>
                <a:lnTo>
                  <a:pt x="1040384" y="1878457"/>
                </a:lnTo>
                <a:lnTo>
                  <a:pt x="1089342" y="1871980"/>
                </a:lnTo>
                <a:lnTo>
                  <a:pt x="1137577" y="1862620"/>
                </a:lnTo>
                <a:lnTo>
                  <a:pt x="1185100" y="1851101"/>
                </a:lnTo>
                <a:lnTo>
                  <a:pt x="1218971" y="1841347"/>
                </a:lnTo>
                <a:lnTo>
                  <a:pt x="1234046" y="1902218"/>
                </a:lnTo>
                <a:lnTo>
                  <a:pt x="1254925" y="1973491"/>
                </a:lnTo>
                <a:lnTo>
                  <a:pt x="1280121" y="2044052"/>
                </a:lnTo>
                <a:lnTo>
                  <a:pt x="1304544" y="2102040"/>
                </a:lnTo>
                <a:lnTo>
                  <a:pt x="3918483" y="2102040"/>
                </a:lnTo>
                <a:lnTo>
                  <a:pt x="3942638" y="2044052"/>
                </a:lnTo>
                <a:lnTo>
                  <a:pt x="3967124" y="1973491"/>
                </a:lnTo>
                <a:lnTo>
                  <a:pt x="3988727" y="1902218"/>
                </a:lnTo>
                <a:lnTo>
                  <a:pt x="4005999" y="1829498"/>
                </a:lnTo>
                <a:lnTo>
                  <a:pt x="4019677" y="1756054"/>
                </a:lnTo>
                <a:lnTo>
                  <a:pt x="4029037" y="1681899"/>
                </a:lnTo>
                <a:lnTo>
                  <a:pt x="4034802" y="1607743"/>
                </a:lnTo>
                <a:lnTo>
                  <a:pt x="4036961" y="1532864"/>
                </a:lnTo>
                <a:lnTo>
                  <a:pt x="4037685" y="1532864"/>
                </a:lnTo>
                <a:lnTo>
                  <a:pt x="4035526" y="1457985"/>
                </a:lnTo>
                <a:lnTo>
                  <a:pt x="4029760" y="1383830"/>
                </a:lnTo>
                <a:lnTo>
                  <a:pt x="4020401" y="1309662"/>
                </a:lnTo>
                <a:lnTo>
                  <a:pt x="4008932" y="1248143"/>
                </a:lnTo>
                <a:lnTo>
                  <a:pt x="4027601" y="1250619"/>
                </a:lnTo>
                <a:lnTo>
                  <a:pt x="4049928" y="1252067"/>
                </a:lnTo>
                <a:lnTo>
                  <a:pt x="4071518" y="1252791"/>
                </a:lnTo>
                <a:lnTo>
                  <a:pt x="4071518" y="1253502"/>
                </a:lnTo>
                <a:lnTo>
                  <a:pt x="4115447" y="1251343"/>
                </a:lnTo>
                <a:lnTo>
                  <a:pt x="4158640" y="1244142"/>
                </a:lnTo>
                <a:lnTo>
                  <a:pt x="4200398" y="1232623"/>
                </a:lnTo>
                <a:lnTo>
                  <a:pt x="4241444" y="1216787"/>
                </a:lnTo>
                <a:lnTo>
                  <a:pt x="4280319" y="1197343"/>
                </a:lnTo>
                <a:lnTo>
                  <a:pt x="4317035" y="1173581"/>
                </a:lnTo>
                <a:lnTo>
                  <a:pt x="4350880" y="1145501"/>
                </a:lnTo>
                <a:lnTo>
                  <a:pt x="4381843" y="1114552"/>
                </a:lnTo>
                <a:lnTo>
                  <a:pt x="4409198" y="1080706"/>
                </a:lnTo>
                <a:lnTo>
                  <a:pt x="4432960" y="1043990"/>
                </a:lnTo>
                <a:lnTo>
                  <a:pt x="4453115" y="1005116"/>
                </a:lnTo>
                <a:lnTo>
                  <a:pt x="4468952" y="964069"/>
                </a:lnTo>
                <a:lnTo>
                  <a:pt x="4479747" y="922312"/>
                </a:lnTo>
                <a:lnTo>
                  <a:pt x="4486262" y="884351"/>
                </a:lnTo>
                <a:lnTo>
                  <a:pt x="4486262" y="78071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645624C-C600-92F9-260E-C9FDCA21C8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8750" y="4692650"/>
            <a:ext cx="6557962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Order Management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9ED8234-721F-879D-60ED-6988A97DA366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8BF52014-BC53-1545-781E-AFF570527EC9}"/>
              </a:ext>
            </a:extLst>
          </p:cNvPr>
          <p:cNvGrpSpPr/>
          <p:nvPr/>
        </p:nvGrpSpPr>
        <p:grpSpPr>
          <a:xfrm>
            <a:off x="1588" y="1968758"/>
            <a:ext cx="11053762" cy="6914892"/>
            <a:chOff x="2013114" y="3059278"/>
            <a:chExt cx="7096125" cy="416242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F651345-3BE3-8FE3-6F54-91C05644497A}"/>
                </a:ext>
              </a:extLst>
            </p:cNvPr>
            <p:cNvSpPr/>
            <p:nvPr/>
          </p:nvSpPr>
          <p:spPr>
            <a:xfrm>
              <a:off x="2013114" y="3059278"/>
              <a:ext cx="7096125" cy="4162425"/>
            </a:xfrm>
            <a:custGeom>
              <a:avLst/>
              <a:gdLst/>
              <a:ahLst/>
              <a:cxnLst/>
              <a:rect l="l" t="t" r="r" b="b"/>
              <a:pathLst>
                <a:path w="7096125" h="4162425">
                  <a:moveTo>
                    <a:pt x="7096124" y="0"/>
                  </a:moveTo>
                  <a:lnTo>
                    <a:pt x="0" y="0"/>
                  </a:lnTo>
                  <a:lnTo>
                    <a:pt x="0" y="4162424"/>
                  </a:lnTo>
                  <a:lnTo>
                    <a:pt x="7096124" y="4162424"/>
                  </a:lnTo>
                  <a:lnTo>
                    <a:pt x="7096124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88592FE-824F-85E9-F8FC-3AE701B4426D}"/>
                </a:ext>
              </a:extLst>
            </p:cNvPr>
            <p:cNvSpPr/>
            <p:nvPr/>
          </p:nvSpPr>
          <p:spPr>
            <a:xfrm>
              <a:off x="8634234" y="4508640"/>
              <a:ext cx="276225" cy="1323340"/>
            </a:xfrm>
            <a:custGeom>
              <a:avLst/>
              <a:gdLst/>
              <a:ahLst/>
              <a:cxnLst/>
              <a:rect l="l" t="t" r="r" b="b"/>
              <a:pathLst>
                <a:path w="276225" h="1323339">
                  <a:moveTo>
                    <a:pt x="146811" y="0"/>
                  </a:moveTo>
                  <a:lnTo>
                    <a:pt x="132422" y="0"/>
                  </a:lnTo>
                  <a:lnTo>
                    <a:pt x="118033" y="1435"/>
                  </a:lnTo>
                  <a:lnTo>
                    <a:pt x="110832" y="2882"/>
                  </a:lnTo>
                  <a:lnTo>
                    <a:pt x="103631" y="5041"/>
                  </a:lnTo>
                  <a:lnTo>
                    <a:pt x="96443" y="6476"/>
                  </a:lnTo>
                  <a:lnTo>
                    <a:pt x="51815" y="30962"/>
                  </a:lnTo>
                  <a:lnTo>
                    <a:pt x="22313" y="63360"/>
                  </a:lnTo>
                  <a:lnTo>
                    <a:pt x="5041" y="103670"/>
                  </a:lnTo>
                  <a:lnTo>
                    <a:pt x="2882" y="110883"/>
                  </a:lnTo>
                  <a:lnTo>
                    <a:pt x="1447" y="118071"/>
                  </a:lnTo>
                  <a:lnTo>
                    <a:pt x="0" y="132473"/>
                  </a:lnTo>
                  <a:lnTo>
                    <a:pt x="0" y="1193012"/>
                  </a:lnTo>
                  <a:lnTo>
                    <a:pt x="1447" y="1207414"/>
                  </a:lnTo>
                  <a:lnTo>
                    <a:pt x="2882" y="1214615"/>
                  </a:lnTo>
                  <a:lnTo>
                    <a:pt x="5041" y="1221816"/>
                  </a:lnTo>
                  <a:lnTo>
                    <a:pt x="6476" y="1229004"/>
                  </a:lnTo>
                  <a:lnTo>
                    <a:pt x="30949" y="1273644"/>
                  </a:lnTo>
                  <a:lnTo>
                    <a:pt x="63334" y="1303172"/>
                  </a:lnTo>
                  <a:lnTo>
                    <a:pt x="103631" y="1320444"/>
                  </a:lnTo>
                  <a:lnTo>
                    <a:pt x="110832" y="1322603"/>
                  </a:lnTo>
                  <a:lnTo>
                    <a:pt x="114054" y="1323251"/>
                  </a:lnTo>
                  <a:lnTo>
                    <a:pt x="161924" y="1323251"/>
                  </a:lnTo>
                  <a:lnTo>
                    <a:pt x="203669" y="1310373"/>
                  </a:lnTo>
                  <a:lnTo>
                    <a:pt x="215899" y="1302448"/>
                  </a:lnTo>
                  <a:lnTo>
                    <a:pt x="222376" y="1298854"/>
                  </a:lnTo>
                  <a:lnTo>
                    <a:pt x="228130" y="1293812"/>
                  </a:lnTo>
                  <a:lnTo>
                    <a:pt x="233171" y="1289494"/>
                  </a:lnTo>
                  <a:lnTo>
                    <a:pt x="238925" y="1284452"/>
                  </a:lnTo>
                  <a:lnTo>
                    <a:pt x="243243" y="1278686"/>
                  </a:lnTo>
                  <a:lnTo>
                    <a:pt x="248284" y="1273644"/>
                  </a:lnTo>
                  <a:lnTo>
                    <a:pt x="252602" y="1267891"/>
                  </a:lnTo>
                  <a:lnTo>
                    <a:pt x="269874" y="1235494"/>
                  </a:lnTo>
                  <a:lnTo>
                    <a:pt x="272757" y="1229004"/>
                  </a:lnTo>
                  <a:lnTo>
                    <a:pt x="274192" y="1221816"/>
                  </a:lnTo>
                  <a:lnTo>
                    <a:pt x="276224" y="1215038"/>
                  </a:lnTo>
                  <a:lnTo>
                    <a:pt x="276224" y="109736"/>
                  </a:lnTo>
                  <a:lnTo>
                    <a:pt x="260515" y="69113"/>
                  </a:lnTo>
                  <a:lnTo>
                    <a:pt x="256197" y="63360"/>
                  </a:lnTo>
                  <a:lnTo>
                    <a:pt x="252602" y="56883"/>
                  </a:lnTo>
                  <a:lnTo>
                    <a:pt x="247561" y="51117"/>
                  </a:lnTo>
                  <a:lnTo>
                    <a:pt x="243243" y="46075"/>
                  </a:lnTo>
                  <a:lnTo>
                    <a:pt x="238213" y="40322"/>
                  </a:lnTo>
                  <a:lnTo>
                    <a:pt x="232448" y="36004"/>
                  </a:lnTo>
                  <a:lnTo>
                    <a:pt x="227418" y="30962"/>
                  </a:lnTo>
                  <a:lnTo>
                    <a:pt x="221653" y="26644"/>
                  </a:lnTo>
                  <a:lnTo>
                    <a:pt x="189268" y="9359"/>
                  </a:lnTo>
                  <a:lnTo>
                    <a:pt x="182791" y="6476"/>
                  </a:lnTo>
                  <a:lnTo>
                    <a:pt x="175602" y="5041"/>
                  </a:lnTo>
                  <a:lnTo>
                    <a:pt x="168401" y="2882"/>
                  </a:lnTo>
                  <a:lnTo>
                    <a:pt x="161201" y="1435"/>
                  </a:lnTo>
                  <a:lnTo>
                    <a:pt x="146811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DBF0A9B6-2897-5528-534C-5D61D2D8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92" y="2184749"/>
            <a:ext cx="10668757" cy="647030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6AE247-17B0-7203-6B95-7D17485C6D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14</a:t>
            </a:fld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BF2A04-EF84-F69E-14CA-DBD152B08A37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266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72C7-12C7-3583-5223-2F958515A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5A24DC-2E30-9D4D-4FD8-01B05DF4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5453574-1A12-8512-DCD0-A2811B1E757D}"/>
              </a:ext>
            </a:extLst>
          </p:cNvPr>
          <p:cNvSpPr/>
          <p:nvPr/>
        </p:nvSpPr>
        <p:spPr>
          <a:xfrm>
            <a:off x="14833599" y="-28453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22751B3-FEE9-B1EE-5A00-E1849D0EB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50" y="806450"/>
            <a:ext cx="7162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Shopping Cart System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E93EDA6-1C6E-0F55-F68C-7CC04087A6D1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4F8E8C2-DDEA-CDA6-EA37-DE5DF068B06A}"/>
              </a:ext>
            </a:extLst>
          </p:cNvPr>
          <p:cNvSpPr/>
          <p:nvPr/>
        </p:nvSpPr>
        <p:spPr>
          <a:xfrm rot="10800000">
            <a:off x="0" y="49212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53B2F-7D44-2E90-0214-53C3473B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0" y="2025649"/>
            <a:ext cx="9829800" cy="86413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A0C10-45AE-CB5A-AB10-45D567A436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15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BCC76-1C33-70A1-8046-6C20C9340DA3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2493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2276A-F6C4-5657-61EF-3EDB02355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689504-A1F7-6BE3-60D4-93842531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8E75A10-62BD-D94A-0242-1886684236DC}"/>
              </a:ext>
            </a:extLst>
          </p:cNvPr>
          <p:cNvSpPr/>
          <p:nvPr/>
        </p:nvSpPr>
        <p:spPr>
          <a:xfrm>
            <a:off x="-4373977" y="-912804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A3F5D6-6C10-2CE9-C7F9-77D0E7260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60350" y="433002"/>
            <a:ext cx="7162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Payment Simulation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CA488B1-39AF-A038-3AF1-F7A51B0E2D59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713F874-9171-EAE8-CE96-87B1192BE6EB}"/>
              </a:ext>
            </a:extLst>
          </p:cNvPr>
          <p:cNvSpPr/>
          <p:nvPr/>
        </p:nvSpPr>
        <p:spPr>
          <a:xfrm>
            <a:off x="11817350" y="40830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21A0F-04EE-A163-1F73-618F3C9D82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16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39403-E2C2-4FC8-5706-12A545F1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7091" r="3391" b="3390"/>
          <a:stretch/>
        </p:blipFill>
        <p:spPr>
          <a:xfrm>
            <a:off x="1027208" y="1546026"/>
            <a:ext cx="9113742" cy="875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3AC635-DC91-8A8C-86FF-DEC3104D71F1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960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D576-BB8D-5640-C933-BAE055FA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92566C-346C-C7BC-F806-23F4E271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F5D096E-4606-0B4B-CF6B-439A726966A9}"/>
              </a:ext>
            </a:extLst>
          </p:cNvPr>
          <p:cNvSpPr/>
          <p:nvPr/>
        </p:nvSpPr>
        <p:spPr>
          <a:xfrm>
            <a:off x="14833599" y="-28453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38326B0-37C3-C64B-BA6B-29FC11C3E4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93" y="463176"/>
            <a:ext cx="7162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Sales Reporting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56D814A-8D19-95F5-3D38-E4314B1886C8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F8BD0C1-2913-104A-0234-E347E790E3D6}"/>
              </a:ext>
            </a:extLst>
          </p:cNvPr>
          <p:cNvSpPr/>
          <p:nvPr/>
        </p:nvSpPr>
        <p:spPr>
          <a:xfrm rot="10800000">
            <a:off x="0" y="49212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28E761-A766-1A1E-D4A8-C7E24AEDC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7" y="1894816"/>
            <a:ext cx="8576373" cy="8576373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9EC58A4-310E-6727-05EC-E35F05DEC6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17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34A1A-8204-8E1F-C79D-565464C7E82B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090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14578-FF18-88D8-2949-AA19C3DD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60FB64-7EB5-14E5-27E9-625DEAD0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21FBC0CF-282B-70D5-32FC-0E3468F40BDB}"/>
              </a:ext>
            </a:extLst>
          </p:cNvPr>
          <p:cNvSpPr/>
          <p:nvPr/>
        </p:nvSpPr>
        <p:spPr>
          <a:xfrm>
            <a:off x="-4373977" y="-912804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9815A18-37A7-C25C-F089-F47489722CB1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BA9B21E-79DB-C979-EC76-2562F73F1B86}"/>
              </a:ext>
            </a:extLst>
          </p:cNvPr>
          <p:cNvSpPr/>
          <p:nvPr/>
        </p:nvSpPr>
        <p:spPr>
          <a:xfrm>
            <a:off x="11817350" y="40830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FF6B306-D2A5-5D8F-C882-2322FE7B4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150" y="19815"/>
            <a:ext cx="7162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Product Search &amp; Filter</a:t>
            </a:r>
            <a:endParaRPr sz="6600" spc="-1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925F20-6AA0-977D-32A7-5E6B9F766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18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93952-814A-A63D-1525-8AE260FF7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9617" r="5579" b="14181"/>
          <a:stretch/>
        </p:blipFill>
        <p:spPr>
          <a:xfrm>
            <a:off x="0" y="2455209"/>
            <a:ext cx="9368093" cy="784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C4618-711D-F092-6D9C-47D82E8D2630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12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AB02-09B0-4D36-330A-A18FDC22E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17D29-5627-2CA6-A2A9-442AF74B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B5E12F4-523C-4E95-0D99-05FE4A244A53}"/>
              </a:ext>
            </a:extLst>
          </p:cNvPr>
          <p:cNvSpPr/>
          <p:nvPr/>
        </p:nvSpPr>
        <p:spPr>
          <a:xfrm>
            <a:off x="-4373977" y="-912804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F9F3133-5DAB-176C-D76C-BCD63A34E4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9350" y="433002"/>
            <a:ext cx="5257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Rating </a:t>
            </a:r>
            <a:b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</a:b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System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27E85A7-95CF-C3A7-F2F3-B41B232EE1F8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D0C3CEF-D89A-4804-36D7-EDA5080E1983}"/>
              </a:ext>
            </a:extLst>
          </p:cNvPr>
          <p:cNvSpPr/>
          <p:nvPr/>
        </p:nvSpPr>
        <p:spPr>
          <a:xfrm>
            <a:off x="11817350" y="40830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4B8DAF-D46D-3FB6-E5A0-AE1D2BF94D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19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03AA31-318B-FAEB-E99D-8B7E9CE12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66" y="1568451"/>
            <a:ext cx="8619514" cy="8619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647FD-9D00-9C03-D6E5-FAD07C3C03F5}"/>
              </a:ext>
            </a:extLst>
          </p:cNvPr>
          <p:cNvSpPr txBox="1"/>
          <p:nvPr/>
        </p:nvSpPr>
        <p:spPr>
          <a:xfrm>
            <a:off x="16922750" y="986974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contd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471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2CD9FF-E1B9-F17D-4AC2-27BA7E45E779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/>
          <p:cNvSpPr/>
          <p:nvPr/>
        </p:nvSpPr>
        <p:spPr>
          <a:xfrm>
            <a:off x="16084550" y="-1107378"/>
            <a:ext cx="3618865" cy="3164205"/>
          </a:xfrm>
          <a:custGeom>
            <a:avLst/>
            <a:gdLst/>
            <a:ahLst/>
            <a:cxnLst/>
            <a:rect l="l" t="t" r="r" b="b"/>
            <a:pathLst>
              <a:path w="3618865" h="3164205">
                <a:moveTo>
                  <a:pt x="3618737" y="0"/>
                </a:moveTo>
                <a:lnTo>
                  <a:pt x="68991" y="0"/>
                </a:lnTo>
                <a:lnTo>
                  <a:pt x="56895" y="50393"/>
                </a:lnTo>
                <a:lnTo>
                  <a:pt x="32384" y="182880"/>
                </a:lnTo>
                <a:lnTo>
                  <a:pt x="15112" y="316801"/>
                </a:lnTo>
                <a:lnTo>
                  <a:pt x="4317" y="451434"/>
                </a:lnTo>
                <a:lnTo>
                  <a:pt x="761" y="586079"/>
                </a:lnTo>
                <a:lnTo>
                  <a:pt x="0" y="586079"/>
                </a:lnTo>
                <a:lnTo>
                  <a:pt x="3555" y="720712"/>
                </a:lnTo>
                <a:lnTo>
                  <a:pt x="14477" y="855357"/>
                </a:lnTo>
                <a:lnTo>
                  <a:pt x="31749" y="989279"/>
                </a:lnTo>
                <a:lnTo>
                  <a:pt x="56133" y="1121765"/>
                </a:lnTo>
                <a:lnTo>
                  <a:pt x="87883" y="1253515"/>
                </a:lnTo>
                <a:lnTo>
                  <a:pt x="126745" y="1382395"/>
                </a:lnTo>
                <a:lnTo>
                  <a:pt x="171322" y="1509839"/>
                </a:lnTo>
                <a:lnTo>
                  <a:pt x="223265" y="1634401"/>
                </a:lnTo>
                <a:lnTo>
                  <a:pt x="281558" y="1756079"/>
                </a:lnTo>
                <a:lnTo>
                  <a:pt x="345566" y="1874875"/>
                </a:lnTo>
                <a:lnTo>
                  <a:pt x="416178" y="1990077"/>
                </a:lnTo>
                <a:lnTo>
                  <a:pt x="492505" y="2100961"/>
                </a:lnTo>
                <a:lnTo>
                  <a:pt x="574547" y="2208237"/>
                </a:lnTo>
                <a:lnTo>
                  <a:pt x="662431" y="2311196"/>
                </a:lnTo>
                <a:lnTo>
                  <a:pt x="755268" y="2409113"/>
                </a:lnTo>
                <a:lnTo>
                  <a:pt x="853185" y="2502001"/>
                </a:lnTo>
                <a:lnTo>
                  <a:pt x="956182" y="2589110"/>
                </a:lnTo>
                <a:lnTo>
                  <a:pt x="1062735" y="2671190"/>
                </a:lnTo>
                <a:lnTo>
                  <a:pt x="1174368" y="2747517"/>
                </a:lnTo>
                <a:lnTo>
                  <a:pt x="1289557" y="2818079"/>
                </a:lnTo>
                <a:lnTo>
                  <a:pt x="1408302" y="2882874"/>
                </a:lnTo>
                <a:lnTo>
                  <a:pt x="1529968" y="2941192"/>
                </a:lnTo>
                <a:lnTo>
                  <a:pt x="1654555" y="2992310"/>
                </a:lnTo>
                <a:lnTo>
                  <a:pt x="1781936" y="3037674"/>
                </a:lnTo>
                <a:lnTo>
                  <a:pt x="1910841" y="3075838"/>
                </a:lnTo>
                <a:lnTo>
                  <a:pt x="2042667" y="3107524"/>
                </a:lnTo>
                <a:lnTo>
                  <a:pt x="2175128" y="3131997"/>
                </a:lnTo>
                <a:lnTo>
                  <a:pt x="2308986" y="3149269"/>
                </a:lnTo>
                <a:lnTo>
                  <a:pt x="2443606" y="3160077"/>
                </a:lnTo>
                <a:lnTo>
                  <a:pt x="2578353" y="3163671"/>
                </a:lnTo>
                <a:lnTo>
                  <a:pt x="2712973" y="3160077"/>
                </a:lnTo>
                <a:lnTo>
                  <a:pt x="2847593" y="3149269"/>
                </a:lnTo>
                <a:lnTo>
                  <a:pt x="2981451" y="3131997"/>
                </a:lnTo>
                <a:lnTo>
                  <a:pt x="3114039" y="3107524"/>
                </a:lnTo>
                <a:lnTo>
                  <a:pt x="3245738" y="3075838"/>
                </a:lnTo>
                <a:lnTo>
                  <a:pt x="3374643" y="3036950"/>
                </a:lnTo>
                <a:lnTo>
                  <a:pt x="3502024" y="2992310"/>
                </a:lnTo>
                <a:lnTo>
                  <a:pt x="3618737" y="2943745"/>
                </a:lnTo>
                <a:lnTo>
                  <a:pt x="3618737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1435735"/>
            <a:ext cx="18300700" cy="114300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605"/>
              </a:spcBef>
            </a:pPr>
            <a:r>
              <a:rPr lang="en-US" sz="6000" b="1" spc="120" dirty="0">
                <a:solidFill>
                  <a:srgbClr val="16A2A6"/>
                </a:solidFill>
                <a:latin typeface="Azonix" pitchFamily="50" charset="0"/>
                <a:cs typeface="Arial Narrow"/>
              </a:rPr>
              <a:t>Online Shop Management System</a:t>
            </a:r>
            <a:endParaRPr sz="6000" b="1" dirty="0">
              <a:solidFill>
                <a:srgbClr val="16A2A6"/>
              </a:solidFill>
              <a:latin typeface="Azonix" pitchFamily="50" charset="0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146050" y="7131050"/>
            <a:ext cx="3270250" cy="3525520"/>
          </a:xfrm>
          <a:custGeom>
            <a:avLst/>
            <a:gdLst/>
            <a:ahLst/>
            <a:cxnLst/>
            <a:rect l="l" t="t" r="r" b="b"/>
            <a:pathLst>
              <a:path w="3270250" h="3525520">
                <a:moveTo>
                  <a:pt x="2532837" y="2054110"/>
                </a:moveTo>
                <a:lnTo>
                  <a:pt x="2530665" y="1977072"/>
                </a:lnTo>
                <a:lnTo>
                  <a:pt x="2524912" y="1900034"/>
                </a:lnTo>
                <a:lnTo>
                  <a:pt x="2514828" y="1823720"/>
                </a:lnTo>
                <a:lnTo>
                  <a:pt x="2500439" y="1748116"/>
                </a:lnTo>
                <a:lnTo>
                  <a:pt x="2482431" y="1673237"/>
                </a:lnTo>
                <a:lnTo>
                  <a:pt x="2460841" y="1599806"/>
                </a:lnTo>
                <a:lnTo>
                  <a:pt x="2434920" y="1527086"/>
                </a:lnTo>
                <a:lnTo>
                  <a:pt x="2405392" y="1455813"/>
                </a:lnTo>
                <a:lnTo>
                  <a:pt x="2372283" y="1385963"/>
                </a:lnTo>
                <a:lnTo>
                  <a:pt x="2335555" y="1318285"/>
                </a:lnTo>
                <a:lnTo>
                  <a:pt x="2295245" y="1252766"/>
                </a:lnTo>
                <a:lnTo>
                  <a:pt x="2251316" y="1189418"/>
                </a:lnTo>
                <a:lnTo>
                  <a:pt x="2204529" y="1128217"/>
                </a:lnTo>
                <a:lnTo>
                  <a:pt x="2154847" y="1069898"/>
                </a:lnTo>
                <a:lnTo>
                  <a:pt x="2101570" y="1013739"/>
                </a:lnTo>
                <a:lnTo>
                  <a:pt x="2046135" y="961186"/>
                </a:lnTo>
                <a:lnTo>
                  <a:pt x="1987092" y="910780"/>
                </a:lnTo>
                <a:lnTo>
                  <a:pt x="1926615" y="863981"/>
                </a:lnTo>
                <a:lnTo>
                  <a:pt x="1862531" y="820788"/>
                </a:lnTo>
                <a:lnTo>
                  <a:pt x="1797024" y="780465"/>
                </a:lnTo>
                <a:lnTo>
                  <a:pt x="1729346" y="743750"/>
                </a:lnTo>
                <a:lnTo>
                  <a:pt x="1660220" y="710628"/>
                </a:lnTo>
                <a:lnTo>
                  <a:pt x="1588947" y="681113"/>
                </a:lnTo>
                <a:lnTo>
                  <a:pt x="1516227" y="655193"/>
                </a:lnTo>
                <a:lnTo>
                  <a:pt x="1442796" y="633590"/>
                </a:lnTo>
                <a:lnTo>
                  <a:pt x="1367917" y="615594"/>
                </a:lnTo>
                <a:lnTo>
                  <a:pt x="1291602" y="601192"/>
                </a:lnTo>
                <a:lnTo>
                  <a:pt x="1215288" y="591108"/>
                </a:lnTo>
                <a:lnTo>
                  <a:pt x="1138974" y="585355"/>
                </a:lnTo>
                <a:lnTo>
                  <a:pt x="1061935" y="583196"/>
                </a:lnTo>
                <a:lnTo>
                  <a:pt x="984897" y="585355"/>
                </a:lnTo>
                <a:lnTo>
                  <a:pt x="907859" y="591108"/>
                </a:lnTo>
                <a:lnTo>
                  <a:pt x="831545" y="601192"/>
                </a:lnTo>
                <a:lnTo>
                  <a:pt x="755942" y="615594"/>
                </a:lnTo>
                <a:lnTo>
                  <a:pt x="681075" y="633590"/>
                </a:lnTo>
                <a:lnTo>
                  <a:pt x="606920" y="655193"/>
                </a:lnTo>
                <a:lnTo>
                  <a:pt x="534911" y="681113"/>
                </a:lnTo>
                <a:lnTo>
                  <a:pt x="463638" y="710628"/>
                </a:lnTo>
                <a:lnTo>
                  <a:pt x="393801" y="743750"/>
                </a:lnTo>
                <a:lnTo>
                  <a:pt x="326123" y="780465"/>
                </a:lnTo>
                <a:lnTo>
                  <a:pt x="260604" y="820788"/>
                </a:lnTo>
                <a:lnTo>
                  <a:pt x="197243" y="864704"/>
                </a:lnTo>
                <a:lnTo>
                  <a:pt x="136055" y="911504"/>
                </a:lnTo>
                <a:lnTo>
                  <a:pt x="77736" y="961186"/>
                </a:lnTo>
                <a:lnTo>
                  <a:pt x="21577" y="1014463"/>
                </a:lnTo>
                <a:lnTo>
                  <a:pt x="0" y="1037209"/>
                </a:lnTo>
                <a:lnTo>
                  <a:pt x="0" y="3072447"/>
                </a:lnTo>
                <a:lnTo>
                  <a:pt x="77736" y="3148482"/>
                </a:lnTo>
                <a:lnTo>
                  <a:pt x="136055" y="3198164"/>
                </a:lnTo>
                <a:lnTo>
                  <a:pt x="197243" y="3244951"/>
                </a:lnTo>
                <a:lnTo>
                  <a:pt x="260604" y="3288881"/>
                </a:lnTo>
                <a:lnTo>
                  <a:pt x="326123" y="3329190"/>
                </a:lnTo>
                <a:lnTo>
                  <a:pt x="393801" y="3365919"/>
                </a:lnTo>
                <a:lnTo>
                  <a:pt x="463638" y="3399028"/>
                </a:lnTo>
                <a:lnTo>
                  <a:pt x="534911" y="3428555"/>
                </a:lnTo>
                <a:lnTo>
                  <a:pt x="607631" y="3453752"/>
                </a:lnTo>
                <a:lnTo>
                  <a:pt x="681075" y="3476066"/>
                </a:lnTo>
                <a:lnTo>
                  <a:pt x="755942" y="3494074"/>
                </a:lnTo>
                <a:lnTo>
                  <a:pt x="831545" y="3507752"/>
                </a:lnTo>
                <a:lnTo>
                  <a:pt x="907859" y="3517823"/>
                </a:lnTo>
                <a:lnTo>
                  <a:pt x="984897" y="3523589"/>
                </a:lnTo>
                <a:lnTo>
                  <a:pt x="1033843" y="3524961"/>
                </a:lnTo>
                <a:lnTo>
                  <a:pt x="1090028" y="3524961"/>
                </a:lnTo>
                <a:lnTo>
                  <a:pt x="1138974" y="3523589"/>
                </a:lnTo>
                <a:lnTo>
                  <a:pt x="1216012" y="3517823"/>
                </a:lnTo>
                <a:lnTo>
                  <a:pt x="1292326" y="3507752"/>
                </a:lnTo>
                <a:lnTo>
                  <a:pt x="1367917" y="3493351"/>
                </a:lnTo>
                <a:lnTo>
                  <a:pt x="1442796" y="3475342"/>
                </a:lnTo>
                <a:lnTo>
                  <a:pt x="1516227" y="3453752"/>
                </a:lnTo>
                <a:lnTo>
                  <a:pt x="1588947" y="3427831"/>
                </a:lnTo>
                <a:lnTo>
                  <a:pt x="1660220" y="3398316"/>
                </a:lnTo>
                <a:lnTo>
                  <a:pt x="1730070" y="3365195"/>
                </a:lnTo>
                <a:lnTo>
                  <a:pt x="1797735" y="3328479"/>
                </a:lnTo>
                <a:lnTo>
                  <a:pt x="1863255" y="3288157"/>
                </a:lnTo>
                <a:lnTo>
                  <a:pt x="1926615" y="3244240"/>
                </a:lnTo>
                <a:lnTo>
                  <a:pt x="1987816" y="3197441"/>
                </a:lnTo>
                <a:lnTo>
                  <a:pt x="2046135" y="3147758"/>
                </a:lnTo>
                <a:lnTo>
                  <a:pt x="2102294" y="3094482"/>
                </a:lnTo>
                <a:lnTo>
                  <a:pt x="2154847" y="3038322"/>
                </a:lnTo>
                <a:lnTo>
                  <a:pt x="2205240" y="2980004"/>
                </a:lnTo>
                <a:lnTo>
                  <a:pt x="2252040" y="2918803"/>
                </a:lnTo>
                <a:lnTo>
                  <a:pt x="2295245" y="2855442"/>
                </a:lnTo>
                <a:lnTo>
                  <a:pt x="2335555" y="2789923"/>
                </a:lnTo>
                <a:lnTo>
                  <a:pt x="2372283" y="2722257"/>
                </a:lnTo>
                <a:lnTo>
                  <a:pt x="2405392" y="2652407"/>
                </a:lnTo>
                <a:lnTo>
                  <a:pt x="2434920" y="2581135"/>
                </a:lnTo>
                <a:lnTo>
                  <a:pt x="2460841" y="2508415"/>
                </a:lnTo>
                <a:lnTo>
                  <a:pt x="2482431" y="2434983"/>
                </a:lnTo>
                <a:lnTo>
                  <a:pt x="2500439" y="2360104"/>
                </a:lnTo>
                <a:lnTo>
                  <a:pt x="2514828" y="2284501"/>
                </a:lnTo>
                <a:lnTo>
                  <a:pt x="2524912" y="2208187"/>
                </a:lnTo>
                <a:lnTo>
                  <a:pt x="2530665" y="2131149"/>
                </a:lnTo>
                <a:lnTo>
                  <a:pt x="2532837" y="2054110"/>
                </a:lnTo>
                <a:close/>
              </a:path>
              <a:path w="3270250" h="3525520">
                <a:moveTo>
                  <a:pt x="3270097" y="448538"/>
                </a:moveTo>
                <a:lnTo>
                  <a:pt x="3267926" y="401751"/>
                </a:lnTo>
                <a:lnTo>
                  <a:pt x="3260013" y="354952"/>
                </a:lnTo>
                <a:lnTo>
                  <a:pt x="3248495" y="309587"/>
                </a:lnTo>
                <a:lnTo>
                  <a:pt x="3231223" y="266395"/>
                </a:lnTo>
                <a:lnTo>
                  <a:pt x="3210331" y="224624"/>
                </a:lnTo>
                <a:lnTo>
                  <a:pt x="3184423" y="185026"/>
                </a:lnTo>
                <a:lnTo>
                  <a:pt x="3154896" y="148310"/>
                </a:lnTo>
                <a:lnTo>
                  <a:pt x="3121774" y="115189"/>
                </a:lnTo>
                <a:lnTo>
                  <a:pt x="3085046" y="85674"/>
                </a:lnTo>
                <a:lnTo>
                  <a:pt x="3046184" y="59753"/>
                </a:lnTo>
                <a:lnTo>
                  <a:pt x="3003702" y="38874"/>
                </a:lnTo>
                <a:lnTo>
                  <a:pt x="2960509" y="21602"/>
                </a:lnTo>
                <a:lnTo>
                  <a:pt x="2915145" y="10071"/>
                </a:lnTo>
                <a:lnTo>
                  <a:pt x="2868345" y="2159"/>
                </a:lnTo>
                <a:lnTo>
                  <a:pt x="2821546" y="0"/>
                </a:lnTo>
                <a:lnTo>
                  <a:pt x="2797784" y="723"/>
                </a:lnTo>
                <a:lnTo>
                  <a:pt x="2751721" y="5753"/>
                </a:lnTo>
                <a:lnTo>
                  <a:pt x="2705633" y="15113"/>
                </a:lnTo>
                <a:lnTo>
                  <a:pt x="2660993" y="29514"/>
                </a:lnTo>
                <a:lnTo>
                  <a:pt x="2617800" y="48958"/>
                </a:lnTo>
                <a:lnTo>
                  <a:pt x="2577490" y="72720"/>
                </a:lnTo>
                <a:lnTo>
                  <a:pt x="2539327" y="100076"/>
                </a:lnTo>
                <a:lnTo>
                  <a:pt x="2504046" y="131025"/>
                </a:lnTo>
                <a:lnTo>
                  <a:pt x="2473083" y="166319"/>
                </a:lnTo>
                <a:lnTo>
                  <a:pt x="2432774" y="223913"/>
                </a:lnTo>
                <a:lnTo>
                  <a:pt x="2411895" y="266395"/>
                </a:lnTo>
                <a:lnTo>
                  <a:pt x="2394610" y="309587"/>
                </a:lnTo>
                <a:lnTo>
                  <a:pt x="2383091" y="354952"/>
                </a:lnTo>
                <a:lnTo>
                  <a:pt x="2375166" y="401751"/>
                </a:lnTo>
                <a:lnTo>
                  <a:pt x="2373007" y="448538"/>
                </a:lnTo>
                <a:lnTo>
                  <a:pt x="2373731" y="472300"/>
                </a:lnTo>
                <a:lnTo>
                  <a:pt x="2378773" y="518375"/>
                </a:lnTo>
                <a:lnTo>
                  <a:pt x="2388133" y="564464"/>
                </a:lnTo>
                <a:lnTo>
                  <a:pt x="2403246" y="609092"/>
                </a:lnTo>
                <a:lnTo>
                  <a:pt x="2421966" y="651573"/>
                </a:lnTo>
                <a:lnTo>
                  <a:pt x="2445728" y="692619"/>
                </a:lnTo>
                <a:lnTo>
                  <a:pt x="2473083" y="730770"/>
                </a:lnTo>
                <a:lnTo>
                  <a:pt x="2504770" y="765327"/>
                </a:lnTo>
                <a:lnTo>
                  <a:pt x="2539327" y="796290"/>
                </a:lnTo>
                <a:lnTo>
                  <a:pt x="2577490" y="824369"/>
                </a:lnTo>
                <a:lnTo>
                  <a:pt x="2617800" y="847407"/>
                </a:lnTo>
                <a:lnTo>
                  <a:pt x="2660993" y="866851"/>
                </a:lnTo>
                <a:lnTo>
                  <a:pt x="2705633" y="881253"/>
                </a:lnTo>
                <a:lnTo>
                  <a:pt x="2751721" y="890612"/>
                </a:lnTo>
                <a:lnTo>
                  <a:pt x="2797784" y="895654"/>
                </a:lnTo>
                <a:lnTo>
                  <a:pt x="2821546" y="896366"/>
                </a:lnTo>
                <a:lnTo>
                  <a:pt x="2821546" y="897089"/>
                </a:lnTo>
                <a:lnTo>
                  <a:pt x="2868345" y="894207"/>
                </a:lnTo>
                <a:lnTo>
                  <a:pt x="2914434" y="887006"/>
                </a:lnTo>
                <a:lnTo>
                  <a:pt x="2959785" y="874776"/>
                </a:lnTo>
                <a:lnTo>
                  <a:pt x="3003702" y="858215"/>
                </a:lnTo>
                <a:lnTo>
                  <a:pt x="3045460" y="836612"/>
                </a:lnTo>
                <a:lnTo>
                  <a:pt x="3085046" y="811415"/>
                </a:lnTo>
                <a:lnTo>
                  <a:pt x="3121063" y="781888"/>
                </a:lnTo>
                <a:lnTo>
                  <a:pt x="3154184" y="748779"/>
                </a:lnTo>
                <a:lnTo>
                  <a:pt x="3183699" y="712050"/>
                </a:lnTo>
                <a:lnTo>
                  <a:pt x="3209620" y="672465"/>
                </a:lnTo>
                <a:lnTo>
                  <a:pt x="3230486" y="630694"/>
                </a:lnTo>
                <a:lnTo>
                  <a:pt x="3247771" y="586778"/>
                </a:lnTo>
                <a:lnTo>
                  <a:pt x="3259302" y="541426"/>
                </a:lnTo>
                <a:lnTo>
                  <a:pt x="3267214" y="495338"/>
                </a:lnTo>
                <a:lnTo>
                  <a:pt x="3269373" y="448538"/>
                </a:lnTo>
                <a:lnTo>
                  <a:pt x="3270097" y="44853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1208-F56F-6E85-2461-396A3E92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0" t="15164" r="2026" b="7712"/>
          <a:stretch/>
        </p:blipFill>
        <p:spPr>
          <a:xfrm>
            <a:off x="6559550" y="3187160"/>
            <a:ext cx="8628544" cy="70558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3A8EA-BF97-6125-BE40-D29C285646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2</a:t>
            </a:fld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324AA3-5AAD-BA0D-FB48-22D07059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822450" y="-1022350"/>
            <a:ext cx="3114675" cy="3114675"/>
          </a:xfrm>
          <a:custGeom>
            <a:avLst/>
            <a:gdLst/>
            <a:ahLst/>
            <a:cxnLst/>
            <a:rect l="l" t="t" r="r" b="b"/>
            <a:pathLst>
              <a:path w="3114675" h="3114675">
                <a:moveTo>
                  <a:pt x="1559559" y="0"/>
                </a:moveTo>
                <a:lnTo>
                  <a:pt x="1478152" y="2158"/>
                </a:lnTo>
                <a:lnTo>
                  <a:pt x="1396745" y="8635"/>
                </a:lnTo>
                <a:lnTo>
                  <a:pt x="1315465" y="19430"/>
                </a:lnTo>
                <a:lnTo>
                  <a:pt x="1235582" y="33832"/>
                </a:lnTo>
                <a:lnTo>
                  <a:pt x="1155572" y="53276"/>
                </a:lnTo>
                <a:lnTo>
                  <a:pt x="1077848" y="76314"/>
                </a:lnTo>
                <a:lnTo>
                  <a:pt x="1000759" y="103682"/>
                </a:lnTo>
                <a:lnTo>
                  <a:pt x="925194" y="134632"/>
                </a:lnTo>
                <a:lnTo>
                  <a:pt x="851788" y="169913"/>
                </a:lnTo>
                <a:lnTo>
                  <a:pt x="779779" y="208800"/>
                </a:lnTo>
                <a:lnTo>
                  <a:pt x="709929" y="251282"/>
                </a:lnTo>
                <a:lnTo>
                  <a:pt x="643000" y="298068"/>
                </a:lnTo>
                <a:lnTo>
                  <a:pt x="578230" y="347751"/>
                </a:lnTo>
                <a:lnTo>
                  <a:pt x="516254" y="400316"/>
                </a:lnTo>
                <a:lnTo>
                  <a:pt x="456437" y="456476"/>
                </a:lnTo>
                <a:lnTo>
                  <a:pt x="400303" y="516229"/>
                </a:lnTo>
                <a:lnTo>
                  <a:pt x="347725" y="578142"/>
                </a:lnTo>
                <a:lnTo>
                  <a:pt x="298068" y="642950"/>
                </a:lnTo>
                <a:lnTo>
                  <a:pt x="251332" y="709904"/>
                </a:lnTo>
                <a:lnTo>
                  <a:pt x="208787" y="779741"/>
                </a:lnTo>
                <a:lnTo>
                  <a:pt x="169925" y="851738"/>
                </a:lnTo>
                <a:lnTo>
                  <a:pt x="134619" y="925182"/>
                </a:lnTo>
                <a:lnTo>
                  <a:pt x="103758" y="1000785"/>
                </a:lnTo>
                <a:lnTo>
                  <a:pt x="76326" y="1077823"/>
                </a:lnTo>
                <a:lnTo>
                  <a:pt x="53339" y="1155585"/>
                </a:lnTo>
                <a:lnTo>
                  <a:pt x="33908" y="1235494"/>
                </a:lnTo>
                <a:lnTo>
                  <a:pt x="19430" y="1315415"/>
                </a:lnTo>
                <a:lnTo>
                  <a:pt x="8635" y="1396771"/>
                </a:lnTo>
                <a:lnTo>
                  <a:pt x="2158" y="1478140"/>
                </a:lnTo>
                <a:lnTo>
                  <a:pt x="0" y="1559496"/>
                </a:lnTo>
                <a:lnTo>
                  <a:pt x="2158" y="1640852"/>
                </a:lnTo>
                <a:lnTo>
                  <a:pt x="8635" y="1722208"/>
                </a:lnTo>
                <a:lnTo>
                  <a:pt x="19430" y="1803565"/>
                </a:lnTo>
                <a:lnTo>
                  <a:pt x="34543" y="1883486"/>
                </a:lnTo>
                <a:lnTo>
                  <a:pt x="53339" y="1962683"/>
                </a:lnTo>
                <a:lnTo>
                  <a:pt x="76326" y="2041169"/>
                </a:lnTo>
                <a:lnTo>
                  <a:pt x="103758" y="2118207"/>
                </a:lnTo>
                <a:lnTo>
                  <a:pt x="135381" y="2193810"/>
                </a:lnTo>
                <a:lnTo>
                  <a:pt x="169925" y="2267241"/>
                </a:lnTo>
                <a:lnTo>
                  <a:pt x="209549" y="2339238"/>
                </a:lnTo>
                <a:lnTo>
                  <a:pt x="251967" y="2408364"/>
                </a:lnTo>
                <a:lnTo>
                  <a:pt x="298068" y="2476042"/>
                </a:lnTo>
                <a:lnTo>
                  <a:pt x="347725" y="2540838"/>
                </a:lnTo>
                <a:lnTo>
                  <a:pt x="401065" y="2602750"/>
                </a:lnTo>
                <a:lnTo>
                  <a:pt x="457199" y="2661792"/>
                </a:lnTo>
                <a:lnTo>
                  <a:pt x="516254" y="2717952"/>
                </a:lnTo>
                <a:lnTo>
                  <a:pt x="578230" y="2771228"/>
                </a:lnTo>
                <a:lnTo>
                  <a:pt x="643000" y="2820911"/>
                </a:lnTo>
                <a:lnTo>
                  <a:pt x="710691" y="2866999"/>
                </a:lnTo>
                <a:lnTo>
                  <a:pt x="779779" y="2909468"/>
                </a:lnTo>
                <a:lnTo>
                  <a:pt x="851788" y="2948355"/>
                </a:lnTo>
                <a:lnTo>
                  <a:pt x="925194" y="2983636"/>
                </a:lnTo>
                <a:lnTo>
                  <a:pt x="1000759" y="3014586"/>
                </a:lnTo>
                <a:lnTo>
                  <a:pt x="1077848" y="3041941"/>
                </a:lnTo>
                <a:lnTo>
                  <a:pt x="1156334" y="3064992"/>
                </a:lnTo>
                <a:lnTo>
                  <a:pt x="1235582" y="3084423"/>
                </a:lnTo>
                <a:lnTo>
                  <a:pt x="1315465" y="3098825"/>
                </a:lnTo>
                <a:lnTo>
                  <a:pt x="1396745" y="3109632"/>
                </a:lnTo>
                <a:lnTo>
                  <a:pt x="1460115" y="3114674"/>
                </a:lnTo>
                <a:lnTo>
                  <a:pt x="1667922" y="3114674"/>
                </a:lnTo>
                <a:lnTo>
                  <a:pt x="1722246" y="3110344"/>
                </a:lnTo>
                <a:lnTo>
                  <a:pt x="1803653" y="3099549"/>
                </a:lnTo>
                <a:lnTo>
                  <a:pt x="1883536" y="3084423"/>
                </a:lnTo>
                <a:lnTo>
                  <a:pt x="1962657" y="3065716"/>
                </a:lnTo>
                <a:lnTo>
                  <a:pt x="2041143" y="3042665"/>
                </a:lnTo>
                <a:lnTo>
                  <a:pt x="2118232" y="3015310"/>
                </a:lnTo>
                <a:lnTo>
                  <a:pt x="2193797" y="2983636"/>
                </a:lnTo>
                <a:lnTo>
                  <a:pt x="2267330" y="2949079"/>
                </a:lnTo>
                <a:lnTo>
                  <a:pt x="2339212" y="2909468"/>
                </a:lnTo>
                <a:lnTo>
                  <a:pt x="2408427" y="2866999"/>
                </a:lnTo>
                <a:lnTo>
                  <a:pt x="2476118" y="2820911"/>
                </a:lnTo>
                <a:lnTo>
                  <a:pt x="2540888" y="2771228"/>
                </a:lnTo>
                <a:lnTo>
                  <a:pt x="2602737" y="2717952"/>
                </a:lnTo>
                <a:lnTo>
                  <a:pt x="2661792" y="2661792"/>
                </a:lnTo>
                <a:lnTo>
                  <a:pt x="2717926" y="2602750"/>
                </a:lnTo>
                <a:lnTo>
                  <a:pt x="2771266" y="2540838"/>
                </a:lnTo>
                <a:lnTo>
                  <a:pt x="2820923" y="2476042"/>
                </a:lnTo>
                <a:lnTo>
                  <a:pt x="2867024" y="2408364"/>
                </a:lnTo>
                <a:lnTo>
                  <a:pt x="2909442" y="2339238"/>
                </a:lnTo>
                <a:lnTo>
                  <a:pt x="2948431" y="2267241"/>
                </a:lnTo>
                <a:lnTo>
                  <a:pt x="2983610" y="2193810"/>
                </a:lnTo>
                <a:lnTo>
                  <a:pt x="3014598" y="2118207"/>
                </a:lnTo>
                <a:lnTo>
                  <a:pt x="3042030" y="2041169"/>
                </a:lnTo>
                <a:lnTo>
                  <a:pt x="3065017" y="1962683"/>
                </a:lnTo>
                <a:lnTo>
                  <a:pt x="3084448" y="1883486"/>
                </a:lnTo>
                <a:lnTo>
                  <a:pt x="3098799" y="1803565"/>
                </a:lnTo>
                <a:lnTo>
                  <a:pt x="3109594" y="1722208"/>
                </a:lnTo>
                <a:lnTo>
                  <a:pt x="3114674" y="1658400"/>
                </a:lnTo>
                <a:lnTo>
                  <a:pt x="3114674" y="1451017"/>
                </a:lnTo>
                <a:lnTo>
                  <a:pt x="3110356" y="1396771"/>
                </a:lnTo>
                <a:lnTo>
                  <a:pt x="3099561" y="1315415"/>
                </a:lnTo>
                <a:lnTo>
                  <a:pt x="3085210" y="1235494"/>
                </a:lnTo>
                <a:lnTo>
                  <a:pt x="3065779" y="1155585"/>
                </a:lnTo>
                <a:lnTo>
                  <a:pt x="3042665" y="1077823"/>
                </a:lnTo>
                <a:lnTo>
                  <a:pt x="3015360" y="1000785"/>
                </a:lnTo>
                <a:lnTo>
                  <a:pt x="2984372" y="925182"/>
                </a:lnTo>
                <a:lnTo>
                  <a:pt x="2949066" y="851738"/>
                </a:lnTo>
                <a:lnTo>
                  <a:pt x="2910204" y="779741"/>
                </a:lnTo>
                <a:lnTo>
                  <a:pt x="2867786" y="709904"/>
                </a:lnTo>
                <a:lnTo>
                  <a:pt x="2820923" y="642950"/>
                </a:lnTo>
                <a:lnTo>
                  <a:pt x="2771266" y="578142"/>
                </a:lnTo>
                <a:lnTo>
                  <a:pt x="2718688" y="516229"/>
                </a:lnTo>
                <a:lnTo>
                  <a:pt x="2662554" y="456476"/>
                </a:lnTo>
                <a:lnTo>
                  <a:pt x="2602737" y="400316"/>
                </a:lnTo>
                <a:lnTo>
                  <a:pt x="2540888" y="347751"/>
                </a:lnTo>
                <a:lnTo>
                  <a:pt x="2476118" y="298068"/>
                </a:lnTo>
                <a:lnTo>
                  <a:pt x="2409062" y="251282"/>
                </a:lnTo>
                <a:lnTo>
                  <a:pt x="2339212" y="208800"/>
                </a:lnTo>
                <a:lnTo>
                  <a:pt x="2267330" y="169913"/>
                </a:lnTo>
                <a:lnTo>
                  <a:pt x="2193797" y="134632"/>
                </a:lnTo>
                <a:lnTo>
                  <a:pt x="2118232" y="103682"/>
                </a:lnTo>
                <a:lnTo>
                  <a:pt x="2041143" y="76314"/>
                </a:lnTo>
                <a:lnTo>
                  <a:pt x="1963419" y="53276"/>
                </a:lnTo>
                <a:lnTo>
                  <a:pt x="1883536" y="33832"/>
                </a:lnTo>
                <a:lnTo>
                  <a:pt x="1803653" y="19430"/>
                </a:lnTo>
                <a:lnTo>
                  <a:pt x="1722246" y="8635"/>
                </a:lnTo>
                <a:lnTo>
                  <a:pt x="1640839" y="2158"/>
                </a:lnTo>
                <a:lnTo>
                  <a:pt x="155955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D19FDF2-BB93-278D-7F37-C6C5FEA42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139" y="772347"/>
            <a:ext cx="7162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Data Storage</a:t>
            </a:r>
            <a:endParaRPr sz="6600" spc="-1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D3978FB-FB91-8851-2612-3FF6AF01443B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4210A5E-32E3-5EC0-DAF6-712192C911D7}"/>
              </a:ext>
            </a:extLst>
          </p:cNvPr>
          <p:cNvSpPr/>
          <p:nvPr/>
        </p:nvSpPr>
        <p:spPr>
          <a:xfrm>
            <a:off x="10909999" y="-800"/>
            <a:ext cx="4050665" cy="889635"/>
          </a:xfrm>
          <a:custGeom>
            <a:avLst/>
            <a:gdLst/>
            <a:ahLst/>
            <a:cxnLst/>
            <a:rect l="l" t="t" r="r" b="b"/>
            <a:pathLst>
              <a:path w="4050665" h="889635">
                <a:moveTo>
                  <a:pt x="4050093" y="412546"/>
                </a:moveTo>
                <a:lnTo>
                  <a:pt x="4047934" y="369341"/>
                </a:lnTo>
                <a:lnTo>
                  <a:pt x="4040695" y="326859"/>
                </a:lnTo>
                <a:lnTo>
                  <a:pt x="4029900" y="285115"/>
                </a:lnTo>
                <a:lnTo>
                  <a:pt x="4014025" y="244792"/>
                </a:lnTo>
                <a:lnTo>
                  <a:pt x="3994594" y="205905"/>
                </a:lnTo>
                <a:lnTo>
                  <a:pt x="3970845" y="169913"/>
                </a:lnTo>
                <a:lnTo>
                  <a:pt x="3943540" y="136791"/>
                </a:lnTo>
                <a:lnTo>
                  <a:pt x="3913314" y="105829"/>
                </a:lnTo>
                <a:lnTo>
                  <a:pt x="3879405" y="78473"/>
                </a:lnTo>
                <a:lnTo>
                  <a:pt x="3843464" y="55435"/>
                </a:lnTo>
                <a:lnTo>
                  <a:pt x="3805237" y="35991"/>
                </a:lnTo>
                <a:lnTo>
                  <a:pt x="3764978" y="20154"/>
                </a:lnTo>
                <a:lnTo>
                  <a:pt x="3723195" y="9359"/>
                </a:lnTo>
                <a:lnTo>
                  <a:pt x="3684536" y="2667"/>
                </a:lnTo>
                <a:lnTo>
                  <a:pt x="3685971" y="812"/>
                </a:lnTo>
                <a:lnTo>
                  <a:pt x="3660584" y="812"/>
                </a:lnTo>
                <a:lnTo>
                  <a:pt x="3659060" y="711"/>
                </a:lnTo>
                <a:lnTo>
                  <a:pt x="3637470" y="0"/>
                </a:lnTo>
                <a:lnTo>
                  <a:pt x="3616642" y="711"/>
                </a:lnTo>
                <a:lnTo>
                  <a:pt x="3615156" y="812"/>
                </a:lnTo>
                <a:lnTo>
                  <a:pt x="0" y="812"/>
                </a:lnTo>
                <a:lnTo>
                  <a:pt x="91567" y="109448"/>
                </a:lnTo>
                <a:lnTo>
                  <a:pt x="176530" y="198716"/>
                </a:lnTo>
                <a:lnTo>
                  <a:pt x="265811" y="283679"/>
                </a:lnTo>
                <a:lnTo>
                  <a:pt x="359410" y="363601"/>
                </a:lnTo>
                <a:lnTo>
                  <a:pt x="457327" y="439191"/>
                </a:lnTo>
                <a:lnTo>
                  <a:pt x="559562" y="509028"/>
                </a:lnTo>
                <a:lnTo>
                  <a:pt x="664679" y="573112"/>
                </a:lnTo>
                <a:lnTo>
                  <a:pt x="772680" y="632155"/>
                </a:lnTo>
                <a:lnTo>
                  <a:pt x="884275" y="685431"/>
                </a:lnTo>
                <a:lnTo>
                  <a:pt x="998753" y="732955"/>
                </a:lnTo>
                <a:lnTo>
                  <a:pt x="1114666" y="773988"/>
                </a:lnTo>
                <a:lnTo>
                  <a:pt x="1233474" y="808545"/>
                </a:lnTo>
                <a:lnTo>
                  <a:pt x="1352981" y="837349"/>
                </a:lnTo>
                <a:lnTo>
                  <a:pt x="1474660" y="860386"/>
                </a:lnTo>
                <a:lnTo>
                  <a:pt x="1597063" y="876223"/>
                </a:lnTo>
                <a:lnTo>
                  <a:pt x="1720176" y="886307"/>
                </a:lnTo>
                <a:lnTo>
                  <a:pt x="1843328" y="889304"/>
                </a:lnTo>
                <a:lnTo>
                  <a:pt x="1966391" y="885583"/>
                </a:lnTo>
                <a:lnTo>
                  <a:pt x="2089581" y="876223"/>
                </a:lnTo>
                <a:lnTo>
                  <a:pt x="2211882" y="860386"/>
                </a:lnTo>
                <a:lnTo>
                  <a:pt x="2333548" y="837349"/>
                </a:lnTo>
                <a:lnTo>
                  <a:pt x="2453182" y="808545"/>
                </a:lnTo>
                <a:lnTo>
                  <a:pt x="2571927" y="773264"/>
                </a:lnTo>
                <a:lnTo>
                  <a:pt x="2687878" y="732231"/>
                </a:lnTo>
                <a:lnTo>
                  <a:pt x="2802305" y="685431"/>
                </a:lnTo>
                <a:lnTo>
                  <a:pt x="2913176" y="632155"/>
                </a:lnTo>
                <a:lnTo>
                  <a:pt x="3021888" y="573112"/>
                </a:lnTo>
                <a:lnTo>
                  <a:pt x="3127044" y="508317"/>
                </a:lnTo>
                <a:lnTo>
                  <a:pt x="3225342" y="440664"/>
                </a:lnTo>
                <a:lnTo>
                  <a:pt x="3226371" y="456463"/>
                </a:lnTo>
                <a:lnTo>
                  <a:pt x="3233610" y="498944"/>
                </a:lnTo>
                <a:lnTo>
                  <a:pt x="3244405" y="540702"/>
                </a:lnTo>
                <a:lnTo>
                  <a:pt x="3260280" y="581025"/>
                </a:lnTo>
                <a:lnTo>
                  <a:pt x="3279711" y="619899"/>
                </a:lnTo>
                <a:lnTo>
                  <a:pt x="3303460" y="655904"/>
                </a:lnTo>
                <a:lnTo>
                  <a:pt x="3330765" y="689013"/>
                </a:lnTo>
                <a:lnTo>
                  <a:pt x="3360991" y="719975"/>
                </a:lnTo>
                <a:lnTo>
                  <a:pt x="3394900" y="747331"/>
                </a:lnTo>
                <a:lnTo>
                  <a:pt x="3430841" y="770369"/>
                </a:lnTo>
                <a:lnTo>
                  <a:pt x="3469703" y="789813"/>
                </a:lnTo>
                <a:lnTo>
                  <a:pt x="3510089" y="805649"/>
                </a:lnTo>
                <a:lnTo>
                  <a:pt x="3551872" y="816457"/>
                </a:lnTo>
                <a:lnTo>
                  <a:pt x="3594290" y="823658"/>
                </a:lnTo>
                <a:lnTo>
                  <a:pt x="3637470" y="825817"/>
                </a:lnTo>
                <a:lnTo>
                  <a:pt x="3659060" y="825093"/>
                </a:lnTo>
                <a:lnTo>
                  <a:pt x="3702367" y="820775"/>
                </a:lnTo>
                <a:lnTo>
                  <a:pt x="3744023" y="811415"/>
                </a:lnTo>
                <a:lnTo>
                  <a:pt x="3785044" y="798461"/>
                </a:lnTo>
                <a:lnTo>
                  <a:pt x="3824668" y="780453"/>
                </a:lnTo>
                <a:lnTo>
                  <a:pt x="3862133" y="758850"/>
                </a:lnTo>
                <a:lnTo>
                  <a:pt x="3897439" y="733653"/>
                </a:lnTo>
                <a:lnTo>
                  <a:pt x="3929062" y="704862"/>
                </a:lnTo>
                <a:lnTo>
                  <a:pt x="3957891" y="672465"/>
                </a:lnTo>
                <a:lnTo>
                  <a:pt x="3983799" y="637171"/>
                </a:lnTo>
                <a:lnTo>
                  <a:pt x="4005389" y="599744"/>
                </a:lnTo>
                <a:lnTo>
                  <a:pt x="4022661" y="560133"/>
                </a:lnTo>
                <a:lnTo>
                  <a:pt x="4035615" y="519099"/>
                </a:lnTo>
                <a:lnTo>
                  <a:pt x="4045013" y="477342"/>
                </a:lnTo>
                <a:lnTo>
                  <a:pt x="4049331" y="434149"/>
                </a:lnTo>
                <a:lnTo>
                  <a:pt x="4050093" y="412546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5D00F6-39EC-EB70-FC2E-2778EA0955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20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1942C-2854-6CA2-6EB8-E5A33C31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8629" r="4871" b="7499"/>
          <a:stretch/>
        </p:blipFill>
        <p:spPr>
          <a:xfrm>
            <a:off x="6781610" y="2466729"/>
            <a:ext cx="8179054" cy="7791847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2C6B8E1D-C1CC-AD02-8FEF-8B2A63F4E6E4}"/>
              </a:ext>
            </a:extLst>
          </p:cNvPr>
          <p:cNvSpPr/>
          <p:nvPr/>
        </p:nvSpPr>
        <p:spPr>
          <a:xfrm>
            <a:off x="-527050" y="7664450"/>
            <a:ext cx="3114675" cy="3114675"/>
          </a:xfrm>
          <a:custGeom>
            <a:avLst/>
            <a:gdLst/>
            <a:ahLst/>
            <a:cxnLst/>
            <a:rect l="l" t="t" r="r" b="b"/>
            <a:pathLst>
              <a:path w="3114675" h="3114675">
                <a:moveTo>
                  <a:pt x="1559559" y="0"/>
                </a:moveTo>
                <a:lnTo>
                  <a:pt x="1478152" y="2158"/>
                </a:lnTo>
                <a:lnTo>
                  <a:pt x="1396745" y="8635"/>
                </a:lnTo>
                <a:lnTo>
                  <a:pt x="1315465" y="19430"/>
                </a:lnTo>
                <a:lnTo>
                  <a:pt x="1235582" y="33832"/>
                </a:lnTo>
                <a:lnTo>
                  <a:pt x="1155572" y="53276"/>
                </a:lnTo>
                <a:lnTo>
                  <a:pt x="1077848" y="76314"/>
                </a:lnTo>
                <a:lnTo>
                  <a:pt x="1000759" y="103682"/>
                </a:lnTo>
                <a:lnTo>
                  <a:pt x="925194" y="134632"/>
                </a:lnTo>
                <a:lnTo>
                  <a:pt x="851788" y="169913"/>
                </a:lnTo>
                <a:lnTo>
                  <a:pt x="779779" y="208800"/>
                </a:lnTo>
                <a:lnTo>
                  <a:pt x="709929" y="251282"/>
                </a:lnTo>
                <a:lnTo>
                  <a:pt x="643000" y="298068"/>
                </a:lnTo>
                <a:lnTo>
                  <a:pt x="578230" y="347751"/>
                </a:lnTo>
                <a:lnTo>
                  <a:pt x="516254" y="400316"/>
                </a:lnTo>
                <a:lnTo>
                  <a:pt x="456437" y="456476"/>
                </a:lnTo>
                <a:lnTo>
                  <a:pt x="400303" y="516229"/>
                </a:lnTo>
                <a:lnTo>
                  <a:pt x="347725" y="578142"/>
                </a:lnTo>
                <a:lnTo>
                  <a:pt x="298068" y="642950"/>
                </a:lnTo>
                <a:lnTo>
                  <a:pt x="251332" y="709904"/>
                </a:lnTo>
                <a:lnTo>
                  <a:pt x="208787" y="779741"/>
                </a:lnTo>
                <a:lnTo>
                  <a:pt x="169925" y="851738"/>
                </a:lnTo>
                <a:lnTo>
                  <a:pt x="134619" y="925182"/>
                </a:lnTo>
                <a:lnTo>
                  <a:pt x="103758" y="1000785"/>
                </a:lnTo>
                <a:lnTo>
                  <a:pt x="76326" y="1077823"/>
                </a:lnTo>
                <a:lnTo>
                  <a:pt x="53339" y="1155585"/>
                </a:lnTo>
                <a:lnTo>
                  <a:pt x="33908" y="1235494"/>
                </a:lnTo>
                <a:lnTo>
                  <a:pt x="19430" y="1315415"/>
                </a:lnTo>
                <a:lnTo>
                  <a:pt x="8635" y="1396771"/>
                </a:lnTo>
                <a:lnTo>
                  <a:pt x="2158" y="1478140"/>
                </a:lnTo>
                <a:lnTo>
                  <a:pt x="0" y="1559496"/>
                </a:lnTo>
                <a:lnTo>
                  <a:pt x="2158" y="1640852"/>
                </a:lnTo>
                <a:lnTo>
                  <a:pt x="8635" y="1722208"/>
                </a:lnTo>
                <a:lnTo>
                  <a:pt x="19430" y="1803565"/>
                </a:lnTo>
                <a:lnTo>
                  <a:pt x="34543" y="1883486"/>
                </a:lnTo>
                <a:lnTo>
                  <a:pt x="53339" y="1962683"/>
                </a:lnTo>
                <a:lnTo>
                  <a:pt x="76326" y="2041169"/>
                </a:lnTo>
                <a:lnTo>
                  <a:pt x="103758" y="2118207"/>
                </a:lnTo>
                <a:lnTo>
                  <a:pt x="135381" y="2193810"/>
                </a:lnTo>
                <a:lnTo>
                  <a:pt x="169925" y="2267241"/>
                </a:lnTo>
                <a:lnTo>
                  <a:pt x="209549" y="2339238"/>
                </a:lnTo>
                <a:lnTo>
                  <a:pt x="251967" y="2408364"/>
                </a:lnTo>
                <a:lnTo>
                  <a:pt x="298068" y="2476042"/>
                </a:lnTo>
                <a:lnTo>
                  <a:pt x="347725" y="2540838"/>
                </a:lnTo>
                <a:lnTo>
                  <a:pt x="401065" y="2602750"/>
                </a:lnTo>
                <a:lnTo>
                  <a:pt x="457199" y="2661792"/>
                </a:lnTo>
                <a:lnTo>
                  <a:pt x="516254" y="2717952"/>
                </a:lnTo>
                <a:lnTo>
                  <a:pt x="578230" y="2771228"/>
                </a:lnTo>
                <a:lnTo>
                  <a:pt x="643000" y="2820911"/>
                </a:lnTo>
                <a:lnTo>
                  <a:pt x="710691" y="2866999"/>
                </a:lnTo>
                <a:lnTo>
                  <a:pt x="779779" y="2909468"/>
                </a:lnTo>
                <a:lnTo>
                  <a:pt x="851788" y="2948355"/>
                </a:lnTo>
                <a:lnTo>
                  <a:pt x="925194" y="2983636"/>
                </a:lnTo>
                <a:lnTo>
                  <a:pt x="1000759" y="3014586"/>
                </a:lnTo>
                <a:lnTo>
                  <a:pt x="1077848" y="3041941"/>
                </a:lnTo>
                <a:lnTo>
                  <a:pt x="1156334" y="3064992"/>
                </a:lnTo>
                <a:lnTo>
                  <a:pt x="1235582" y="3084423"/>
                </a:lnTo>
                <a:lnTo>
                  <a:pt x="1315465" y="3098825"/>
                </a:lnTo>
                <a:lnTo>
                  <a:pt x="1396745" y="3109632"/>
                </a:lnTo>
                <a:lnTo>
                  <a:pt x="1460115" y="3114674"/>
                </a:lnTo>
                <a:lnTo>
                  <a:pt x="1667922" y="3114674"/>
                </a:lnTo>
                <a:lnTo>
                  <a:pt x="1722246" y="3110344"/>
                </a:lnTo>
                <a:lnTo>
                  <a:pt x="1803653" y="3099549"/>
                </a:lnTo>
                <a:lnTo>
                  <a:pt x="1883536" y="3084423"/>
                </a:lnTo>
                <a:lnTo>
                  <a:pt x="1962657" y="3065716"/>
                </a:lnTo>
                <a:lnTo>
                  <a:pt x="2041143" y="3042665"/>
                </a:lnTo>
                <a:lnTo>
                  <a:pt x="2118232" y="3015310"/>
                </a:lnTo>
                <a:lnTo>
                  <a:pt x="2193797" y="2983636"/>
                </a:lnTo>
                <a:lnTo>
                  <a:pt x="2267330" y="2949079"/>
                </a:lnTo>
                <a:lnTo>
                  <a:pt x="2339212" y="2909468"/>
                </a:lnTo>
                <a:lnTo>
                  <a:pt x="2408427" y="2866999"/>
                </a:lnTo>
                <a:lnTo>
                  <a:pt x="2476118" y="2820911"/>
                </a:lnTo>
                <a:lnTo>
                  <a:pt x="2540888" y="2771228"/>
                </a:lnTo>
                <a:lnTo>
                  <a:pt x="2602737" y="2717952"/>
                </a:lnTo>
                <a:lnTo>
                  <a:pt x="2661792" y="2661792"/>
                </a:lnTo>
                <a:lnTo>
                  <a:pt x="2717926" y="2602750"/>
                </a:lnTo>
                <a:lnTo>
                  <a:pt x="2771266" y="2540838"/>
                </a:lnTo>
                <a:lnTo>
                  <a:pt x="2820923" y="2476042"/>
                </a:lnTo>
                <a:lnTo>
                  <a:pt x="2867024" y="2408364"/>
                </a:lnTo>
                <a:lnTo>
                  <a:pt x="2909442" y="2339238"/>
                </a:lnTo>
                <a:lnTo>
                  <a:pt x="2948431" y="2267241"/>
                </a:lnTo>
                <a:lnTo>
                  <a:pt x="2983610" y="2193810"/>
                </a:lnTo>
                <a:lnTo>
                  <a:pt x="3014598" y="2118207"/>
                </a:lnTo>
                <a:lnTo>
                  <a:pt x="3042030" y="2041169"/>
                </a:lnTo>
                <a:lnTo>
                  <a:pt x="3065017" y="1962683"/>
                </a:lnTo>
                <a:lnTo>
                  <a:pt x="3084448" y="1883486"/>
                </a:lnTo>
                <a:lnTo>
                  <a:pt x="3098799" y="1803565"/>
                </a:lnTo>
                <a:lnTo>
                  <a:pt x="3109594" y="1722208"/>
                </a:lnTo>
                <a:lnTo>
                  <a:pt x="3114674" y="1658400"/>
                </a:lnTo>
                <a:lnTo>
                  <a:pt x="3114674" y="1451017"/>
                </a:lnTo>
                <a:lnTo>
                  <a:pt x="3110356" y="1396771"/>
                </a:lnTo>
                <a:lnTo>
                  <a:pt x="3099561" y="1315415"/>
                </a:lnTo>
                <a:lnTo>
                  <a:pt x="3085210" y="1235494"/>
                </a:lnTo>
                <a:lnTo>
                  <a:pt x="3065779" y="1155585"/>
                </a:lnTo>
                <a:lnTo>
                  <a:pt x="3042665" y="1077823"/>
                </a:lnTo>
                <a:lnTo>
                  <a:pt x="3015360" y="1000785"/>
                </a:lnTo>
                <a:lnTo>
                  <a:pt x="2984372" y="925182"/>
                </a:lnTo>
                <a:lnTo>
                  <a:pt x="2949066" y="851738"/>
                </a:lnTo>
                <a:lnTo>
                  <a:pt x="2910204" y="779741"/>
                </a:lnTo>
                <a:lnTo>
                  <a:pt x="2867786" y="709904"/>
                </a:lnTo>
                <a:lnTo>
                  <a:pt x="2820923" y="642950"/>
                </a:lnTo>
                <a:lnTo>
                  <a:pt x="2771266" y="578142"/>
                </a:lnTo>
                <a:lnTo>
                  <a:pt x="2718688" y="516229"/>
                </a:lnTo>
                <a:lnTo>
                  <a:pt x="2662554" y="456476"/>
                </a:lnTo>
                <a:lnTo>
                  <a:pt x="2602737" y="400316"/>
                </a:lnTo>
                <a:lnTo>
                  <a:pt x="2540888" y="347751"/>
                </a:lnTo>
                <a:lnTo>
                  <a:pt x="2476118" y="298068"/>
                </a:lnTo>
                <a:lnTo>
                  <a:pt x="2409062" y="251282"/>
                </a:lnTo>
                <a:lnTo>
                  <a:pt x="2339212" y="208800"/>
                </a:lnTo>
                <a:lnTo>
                  <a:pt x="2267330" y="169913"/>
                </a:lnTo>
                <a:lnTo>
                  <a:pt x="2193797" y="134632"/>
                </a:lnTo>
                <a:lnTo>
                  <a:pt x="2118232" y="103682"/>
                </a:lnTo>
                <a:lnTo>
                  <a:pt x="2041143" y="76314"/>
                </a:lnTo>
                <a:lnTo>
                  <a:pt x="1963419" y="53276"/>
                </a:lnTo>
                <a:lnTo>
                  <a:pt x="1883536" y="33832"/>
                </a:lnTo>
                <a:lnTo>
                  <a:pt x="1803653" y="19430"/>
                </a:lnTo>
                <a:lnTo>
                  <a:pt x="1722246" y="8635"/>
                </a:lnTo>
                <a:lnTo>
                  <a:pt x="1640839" y="2158"/>
                </a:lnTo>
                <a:lnTo>
                  <a:pt x="155955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5">
            <a:extLst>
              <a:ext uri="{FF2B5EF4-FFF2-40B4-BE49-F238E27FC236}">
                <a16:creationId xmlns:a16="http://schemas.microsoft.com/office/drawing/2014/main" id="{0B52CB97-83DA-12CB-7D18-18F8AECFE3FA}"/>
              </a:ext>
            </a:extLst>
          </p:cNvPr>
          <p:cNvSpPr txBox="1">
            <a:spLocks/>
          </p:cNvSpPr>
          <p:nvPr/>
        </p:nvSpPr>
        <p:spPr>
          <a:xfrm>
            <a:off x="4470892" y="-151951"/>
            <a:ext cx="915390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9600" b="1" u="sng" dirty="0">
                <a:solidFill>
                  <a:schemeClr val="tx1"/>
                </a:solidFill>
                <a:latin typeface="Arial Narrow"/>
                <a:cs typeface="Arial Narrow"/>
              </a:rPr>
              <a:t>Case Diagram</a:t>
            </a:r>
            <a:endParaRPr lang="en-US" sz="6600" u="sng" spc="-1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9CF099-F773-202E-2BA8-554E3C83F512}"/>
              </a:ext>
            </a:extLst>
          </p:cNvPr>
          <p:cNvSpPr/>
          <p:nvPr/>
        </p:nvSpPr>
        <p:spPr>
          <a:xfrm>
            <a:off x="6559550" y="1951507"/>
            <a:ext cx="4876800" cy="7770343"/>
          </a:xfrm>
          <a:prstGeom prst="rect">
            <a:avLst/>
          </a:prstGeom>
          <a:noFill/>
          <a:ln w="57150">
            <a:solidFill>
              <a:srgbClr val="1281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FE1A15-80D5-EB24-0EB9-57C624CFD346}"/>
              </a:ext>
            </a:extLst>
          </p:cNvPr>
          <p:cNvSpPr/>
          <p:nvPr/>
        </p:nvSpPr>
        <p:spPr>
          <a:xfrm>
            <a:off x="7245350" y="2046993"/>
            <a:ext cx="3581400" cy="1295875"/>
          </a:xfrm>
          <a:prstGeom prst="ellipse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Log in / Sign 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01959C-13E9-50CA-D663-3698DDA11946}"/>
              </a:ext>
            </a:extLst>
          </p:cNvPr>
          <p:cNvSpPr/>
          <p:nvPr/>
        </p:nvSpPr>
        <p:spPr>
          <a:xfrm>
            <a:off x="7257143" y="3543138"/>
            <a:ext cx="3581400" cy="1295875"/>
          </a:xfrm>
          <a:prstGeom prst="ellipse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Rating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643468-1168-E279-B4EE-29025EB2893B}"/>
              </a:ext>
            </a:extLst>
          </p:cNvPr>
          <p:cNvSpPr/>
          <p:nvPr/>
        </p:nvSpPr>
        <p:spPr>
          <a:xfrm>
            <a:off x="7245350" y="5123543"/>
            <a:ext cx="3581400" cy="1295875"/>
          </a:xfrm>
          <a:prstGeom prst="ellipse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Products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057F5A-1EE8-8DCB-763D-EFF4B9689BDA}"/>
              </a:ext>
            </a:extLst>
          </p:cNvPr>
          <p:cNvSpPr/>
          <p:nvPr/>
        </p:nvSpPr>
        <p:spPr>
          <a:xfrm>
            <a:off x="7181850" y="6646128"/>
            <a:ext cx="3581400" cy="1295875"/>
          </a:xfrm>
          <a:prstGeom prst="ellipse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Check out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294F0E-9896-890F-9809-E6882C2D2031}"/>
              </a:ext>
            </a:extLst>
          </p:cNvPr>
          <p:cNvSpPr/>
          <p:nvPr/>
        </p:nvSpPr>
        <p:spPr>
          <a:xfrm>
            <a:off x="7171773" y="8237759"/>
            <a:ext cx="3581400" cy="1295875"/>
          </a:xfrm>
          <a:prstGeom prst="ellipse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0C102-F8E8-13B5-438E-EBD67697B3F8}"/>
              </a:ext>
            </a:extLst>
          </p:cNvPr>
          <p:cNvSpPr/>
          <p:nvPr/>
        </p:nvSpPr>
        <p:spPr>
          <a:xfrm>
            <a:off x="4044950" y="2046993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ACA17-630E-4AF0-F206-2E3938B782AF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4387850" y="2732793"/>
            <a:ext cx="0" cy="810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C4BB4E-253D-3105-057D-147A39C7DA56}"/>
              </a:ext>
            </a:extLst>
          </p:cNvPr>
          <p:cNvCxnSpPr/>
          <p:nvPr/>
        </p:nvCxnSpPr>
        <p:spPr>
          <a:xfrm>
            <a:off x="4044950" y="294005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A86CA-9E93-EB04-5313-3E2A8C3A8959}"/>
              </a:ext>
            </a:extLst>
          </p:cNvPr>
          <p:cNvCxnSpPr/>
          <p:nvPr/>
        </p:nvCxnSpPr>
        <p:spPr>
          <a:xfrm flipH="1">
            <a:off x="4044950" y="3543138"/>
            <a:ext cx="342900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69FEA2-7C8D-B62F-4ACD-63CCDA0394ED}"/>
              </a:ext>
            </a:extLst>
          </p:cNvPr>
          <p:cNvCxnSpPr/>
          <p:nvPr/>
        </p:nvCxnSpPr>
        <p:spPr>
          <a:xfrm>
            <a:off x="4387850" y="3543138"/>
            <a:ext cx="319276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C372EE9-A5DE-FF68-30A9-DA3DA1EDC946}"/>
              </a:ext>
            </a:extLst>
          </p:cNvPr>
          <p:cNvSpPr/>
          <p:nvPr/>
        </p:nvSpPr>
        <p:spPr>
          <a:xfrm>
            <a:off x="2368550" y="4104393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415201-B067-9782-FB33-FCDAD6CB25DE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2711450" y="4790193"/>
            <a:ext cx="0" cy="810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5FB448-9A0F-4FB9-37F7-567C0EBBF3AF}"/>
              </a:ext>
            </a:extLst>
          </p:cNvPr>
          <p:cNvCxnSpPr/>
          <p:nvPr/>
        </p:nvCxnSpPr>
        <p:spPr>
          <a:xfrm>
            <a:off x="2368550" y="499745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5F6BED-1B7F-A6C5-636C-142F9BC6CF51}"/>
              </a:ext>
            </a:extLst>
          </p:cNvPr>
          <p:cNvCxnSpPr/>
          <p:nvPr/>
        </p:nvCxnSpPr>
        <p:spPr>
          <a:xfrm flipH="1">
            <a:off x="2368550" y="5600538"/>
            <a:ext cx="342900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2B8BE8-561D-93BC-F8C9-26ED24B81FF8}"/>
              </a:ext>
            </a:extLst>
          </p:cNvPr>
          <p:cNvCxnSpPr/>
          <p:nvPr/>
        </p:nvCxnSpPr>
        <p:spPr>
          <a:xfrm>
            <a:off x="2711450" y="5600538"/>
            <a:ext cx="319276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5050B14-1F6B-181A-6D26-D19D00E7B0B4}"/>
              </a:ext>
            </a:extLst>
          </p:cNvPr>
          <p:cNvSpPr/>
          <p:nvPr/>
        </p:nvSpPr>
        <p:spPr>
          <a:xfrm>
            <a:off x="4197350" y="682625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51A043-CA9E-E2C4-683C-70DDD3A5DBA0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4540250" y="7512050"/>
            <a:ext cx="0" cy="810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0072F9-9175-69C3-1A18-44529A0BF0B9}"/>
              </a:ext>
            </a:extLst>
          </p:cNvPr>
          <p:cNvCxnSpPr/>
          <p:nvPr/>
        </p:nvCxnSpPr>
        <p:spPr>
          <a:xfrm>
            <a:off x="4197350" y="7719307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C9D4CF-AA0D-C7F4-B3E7-E3481636C3BA}"/>
              </a:ext>
            </a:extLst>
          </p:cNvPr>
          <p:cNvCxnSpPr/>
          <p:nvPr/>
        </p:nvCxnSpPr>
        <p:spPr>
          <a:xfrm flipH="1">
            <a:off x="4197350" y="8322395"/>
            <a:ext cx="342900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7613AF-F3FB-AAFB-ED20-6029B74130D3}"/>
              </a:ext>
            </a:extLst>
          </p:cNvPr>
          <p:cNvCxnSpPr/>
          <p:nvPr/>
        </p:nvCxnSpPr>
        <p:spPr>
          <a:xfrm>
            <a:off x="4540250" y="8322395"/>
            <a:ext cx="319276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22C6790-8F77-B3DB-54CB-5025A21FB1D0}"/>
              </a:ext>
            </a:extLst>
          </p:cNvPr>
          <p:cNvSpPr/>
          <p:nvPr/>
        </p:nvSpPr>
        <p:spPr>
          <a:xfrm>
            <a:off x="15474950" y="2199393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D0FF49-90BE-518C-45D1-4E3EC7A21709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5817850" y="2885193"/>
            <a:ext cx="0" cy="810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6ABA96-C686-E751-8174-A680778ABCC0}"/>
              </a:ext>
            </a:extLst>
          </p:cNvPr>
          <p:cNvCxnSpPr/>
          <p:nvPr/>
        </p:nvCxnSpPr>
        <p:spPr>
          <a:xfrm>
            <a:off x="15474950" y="309245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407316-5A9B-8FCC-895F-5E9A0AF57144}"/>
              </a:ext>
            </a:extLst>
          </p:cNvPr>
          <p:cNvCxnSpPr/>
          <p:nvPr/>
        </p:nvCxnSpPr>
        <p:spPr>
          <a:xfrm flipH="1">
            <a:off x="15474950" y="3695538"/>
            <a:ext cx="342900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E7AA85-D01B-D504-DF03-2C2A8B171C48}"/>
              </a:ext>
            </a:extLst>
          </p:cNvPr>
          <p:cNvCxnSpPr/>
          <p:nvPr/>
        </p:nvCxnSpPr>
        <p:spPr>
          <a:xfrm>
            <a:off x="15817850" y="3695538"/>
            <a:ext cx="319276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EDEF2F1-9F05-ECBA-5DB0-E2E182C92727}"/>
              </a:ext>
            </a:extLst>
          </p:cNvPr>
          <p:cNvSpPr/>
          <p:nvPr/>
        </p:nvSpPr>
        <p:spPr>
          <a:xfrm>
            <a:off x="15551150" y="675005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D08A92-9AC2-4D24-4D46-C6AA0C5BAFEC}"/>
              </a:ext>
            </a:extLst>
          </p:cNvPr>
          <p:cNvCxnSpPr>
            <a:cxnSpLocks/>
            <a:stCxn id="55" idx="4"/>
          </p:cNvCxnSpPr>
          <p:nvPr/>
        </p:nvCxnSpPr>
        <p:spPr>
          <a:xfrm>
            <a:off x="15894050" y="7435850"/>
            <a:ext cx="0" cy="810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6A5121-12E4-CEC7-930D-71D54D6AABC5}"/>
              </a:ext>
            </a:extLst>
          </p:cNvPr>
          <p:cNvCxnSpPr/>
          <p:nvPr/>
        </p:nvCxnSpPr>
        <p:spPr>
          <a:xfrm>
            <a:off x="15551150" y="7643107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D077AB-6D80-B98A-6375-17D8DEFAEE09}"/>
              </a:ext>
            </a:extLst>
          </p:cNvPr>
          <p:cNvCxnSpPr/>
          <p:nvPr/>
        </p:nvCxnSpPr>
        <p:spPr>
          <a:xfrm flipH="1">
            <a:off x="15551150" y="8246195"/>
            <a:ext cx="342900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8ECD95-F00B-8E47-33D5-0EC65CFEF72E}"/>
              </a:ext>
            </a:extLst>
          </p:cNvPr>
          <p:cNvCxnSpPr/>
          <p:nvPr/>
        </p:nvCxnSpPr>
        <p:spPr>
          <a:xfrm>
            <a:off x="15894050" y="8246195"/>
            <a:ext cx="319276" cy="539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A673C07-FF45-0273-9423-FA643507FFC2}"/>
              </a:ext>
            </a:extLst>
          </p:cNvPr>
          <p:cNvSpPr txBox="1"/>
          <p:nvPr/>
        </p:nvSpPr>
        <p:spPr>
          <a:xfrm>
            <a:off x="2133846" y="1439226"/>
            <a:ext cx="450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Registered Customer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7AC641-152B-9D83-7227-41A80F37366E}"/>
              </a:ext>
            </a:extLst>
          </p:cNvPr>
          <p:cNvSpPr txBox="1"/>
          <p:nvPr/>
        </p:nvSpPr>
        <p:spPr>
          <a:xfrm>
            <a:off x="457446" y="6286338"/>
            <a:ext cx="450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686BBA-F089-71C0-1DBF-406659BDA9BB}"/>
              </a:ext>
            </a:extLst>
          </p:cNvPr>
          <p:cNvSpPr txBox="1"/>
          <p:nvPr/>
        </p:nvSpPr>
        <p:spPr>
          <a:xfrm>
            <a:off x="2280142" y="9036050"/>
            <a:ext cx="450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New User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C55A7-B656-219A-F219-1D51F3AF14A8}"/>
              </a:ext>
            </a:extLst>
          </p:cNvPr>
          <p:cNvSpPr txBox="1"/>
          <p:nvPr/>
        </p:nvSpPr>
        <p:spPr>
          <a:xfrm>
            <a:off x="13710142" y="9188450"/>
            <a:ext cx="450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Payment Service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4EC57A-A49A-D0CB-F63D-D6E594996293}"/>
              </a:ext>
            </a:extLst>
          </p:cNvPr>
          <p:cNvSpPr txBox="1"/>
          <p:nvPr/>
        </p:nvSpPr>
        <p:spPr>
          <a:xfrm>
            <a:off x="13493750" y="4387850"/>
            <a:ext cx="4508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User/Service Authentication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8A20FE2-2EAE-0DD0-032F-C59E9E3D562D}"/>
              </a:ext>
            </a:extLst>
          </p:cNvPr>
          <p:cNvCxnSpPr>
            <a:cxnSpLocks/>
          </p:cNvCxnSpPr>
          <p:nvPr/>
        </p:nvCxnSpPr>
        <p:spPr>
          <a:xfrm flipH="1">
            <a:off x="10826750" y="7841022"/>
            <a:ext cx="4648200" cy="1044674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1B2EC1-0B0F-30DF-6080-1A300F606D7F}"/>
              </a:ext>
            </a:extLst>
          </p:cNvPr>
          <p:cNvCxnSpPr/>
          <p:nvPr/>
        </p:nvCxnSpPr>
        <p:spPr>
          <a:xfrm flipH="1" flipV="1">
            <a:off x="10838543" y="5906846"/>
            <a:ext cx="4636407" cy="1934176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7F1010C-A95A-EB22-F42D-6DA2F22A879F}"/>
              </a:ext>
            </a:extLst>
          </p:cNvPr>
          <p:cNvCxnSpPr/>
          <p:nvPr/>
        </p:nvCxnSpPr>
        <p:spPr>
          <a:xfrm flipH="1" flipV="1">
            <a:off x="10838543" y="4387850"/>
            <a:ext cx="4636407" cy="3453172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970BF4-11A7-9197-B78C-340366F9708F}"/>
              </a:ext>
            </a:extLst>
          </p:cNvPr>
          <p:cNvCxnSpPr/>
          <p:nvPr/>
        </p:nvCxnSpPr>
        <p:spPr>
          <a:xfrm flipH="1" flipV="1">
            <a:off x="10838543" y="2885193"/>
            <a:ext cx="4636407" cy="4955829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BBAFA33-2BC2-38BE-9660-FECF11F3113F}"/>
              </a:ext>
            </a:extLst>
          </p:cNvPr>
          <p:cNvCxnSpPr/>
          <p:nvPr/>
        </p:nvCxnSpPr>
        <p:spPr>
          <a:xfrm flipH="1" flipV="1">
            <a:off x="10826750" y="2542293"/>
            <a:ext cx="4819650" cy="800575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1AA6A4-D81F-C068-2203-59797342C221}"/>
              </a:ext>
            </a:extLst>
          </p:cNvPr>
          <p:cNvCxnSpPr/>
          <p:nvPr/>
        </p:nvCxnSpPr>
        <p:spPr>
          <a:xfrm flipH="1">
            <a:off x="10838543" y="3342868"/>
            <a:ext cx="4807857" cy="3826282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E2BDB41-7914-5299-9293-30441CF59E59}"/>
              </a:ext>
            </a:extLst>
          </p:cNvPr>
          <p:cNvCxnSpPr/>
          <p:nvPr/>
        </p:nvCxnSpPr>
        <p:spPr>
          <a:xfrm flipH="1" flipV="1">
            <a:off x="2871088" y="5600538"/>
            <a:ext cx="1326262" cy="1270575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711879-3B8A-036D-6D62-062BACF788D7}"/>
              </a:ext>
            </a:extLst>
          </p:cNvPr>
          <p:cNvCxnSpPr>
            <a:cxnSpLocks/>
          </p:cNvCxnSpPr>
          <p:nvPr/>
        </p:nvCxnSpPr>
        <p:spPr>
          <a:xfrm flipV="1">
            <a:off x="2711450" y="2536506"/>
            <a:ext cx="1257300" cy="1428988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CE44116-B647-F062-63B4-D0C0D5F1FA29}"/>
              </a:ext>
            </a:extLst>
          </p:cNvPr>
          <p:cNvCxnSpPr>
            <a:cxnSpLocks/>
          </p:cNvCxnSpPr>
          <p:nvPr/>
        </p:nvCxnSpPr>
        <p:spPr>
          <a:xfrm flipV="1">
            <a:off x="4985204" y="2940050"/>
            <a:ext cx="2271939" cy="4016783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D36E28-0BDB-A4C3-4490-9870AD72042C}"/>
              </a:ext>
            </a:extLst>
          </p:cNvPr>
          <p:cNvCxnSpPr/>
          <p:nvPr/>
        </p:nvCxnSpPr>
        <p:spPr>
          <a:xfrm flipV="1">
            <a:off x="3054350" y="2732793"/>
            <a:ext cx="4117423" cy="2264657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2D8830-F4E5-3133-8560-162FA8F9C969}"/>
              </a:ext>
            </a:extLst>
          </p:cNvPr>
          <p:cNvCxnSpPr/>
          <p:nvPr/>
        </p:nvCxnSpPr>
        <p:spPr>
          <a:xfrm>
            <a:off x="3054350" y="4997450"/>
            <a:ext cx="4117423" cy="2095500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111566B-C5D7-BB3E-9A9C-9DE719EA8B2B}"/>
              </a:ext>
            </a:extLst>
          </p:cNvPr>
          <p:cNvCxnSpPr/>
          <p:nvPr/>
        </p:nvCxnSpPr>
        <p:spPr>
          <a:xfrm>
            <a:off x="4859526" y="2389893"/>
            <a:ext cx="2397617" cy="0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EE8887C-99A1-FAAA-BF2F-4C2DBEB9CEDF}"/>
              </a:ext>
            </a:extLst>
          </p:cNvPr>
          <p:cNvCxnSpPr/>
          <p:nvPr/>
        </p:nvCxnSpPr>
        <p:spPr>
          <a:xfrm>
            <a:off x="4883150" y="2389893"/>
            <a:ext cx="2288623" cy="1575601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6828461-7712-5D9E-FA7A-43196A9E4A0B}"/>
              </a:ext>
            </a:extLst>
          </p:cNvPr>
          <p:cNvCxnSpPr/>
          <p:nvPr/>
        </p:nvCxnSpPr>
        <p:spPr>
          <a:xfrm>
            <a:off x="4883150" y="2389893"/>
            <a:ext cx="2373993" cy="3075175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9557C59-0602-FE9F-4BD0-F855F2A4E60A}"/>
              </a:ext>
            </a:extLst>
          </p:cNvPr>
          <p:cNvCxnSpPr/>
          <p:nvPr/>
        </p:nvCxnSpPr>
        <p:spPr>
          <a:xfrm>
            <a:off x="4859526" y="2389893"/>
            <a:ext cx="2690624" cy="5932502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bject 3">
            <a:extLst>
              <a:ext uri="{FF2B5EF4-FFF2-40B4-BE49-F238E27FC236}">
                <a16:creationId xmlns:a16="http://schemas.microsoft.com/office/drawing/2014/main" id="{FE425F5D-BB28-7AF0-B484-05584796A622}"/>
              </a:ext>
            </a:extLst>
          </p:cNvPr>
          <p:cNvSpPr/>
          <p:nvPr/>
        </p:nvSpPr>
        <p:spPr>
          <a:xfrm>
            <a:off x="14137335" y="12"/>
            <a:ext cx="4150995" cy="2740660"/>
          </a:xfrm>
          <a:custGeom>
            <a:avLst/>
            <a:gdLst/>
            <a:ahLst/>
            <a:cxnLst/>
            <a:rect l="l" t="t" r="r" b="b"/>
            <a:pathLst>
              <a:path w="4150994" h="2740660">
                <a:moveTo>
                  <a:pt x="4150652" y="0"/>
                </a:moveTo>
                <a:lnTo>
                  <a:pt x="0" y="0"/>
                </a:lnTo>
                <a:lnTo>
                  <a:pt x="58204" y="94957"/>
                </a:lnTo>
                <a:lnTo>
                  <a:pt x="134531" y="205841"/>
                </a:lnTo>
                <a:lnTo>
                  <a:pt x="216573" y="313118"/>
                </a:lnTo>
                <a:lnTo>
                  <a:pt x="304457" y="416077"/>
                </a:lnTo>
                <a:lnTo>
                  <a:pt x="397294" y="513994"/>
                </a:lnTo>
                <a:lnTo>
                  <a:pt x="495211" y="606869"/>
                </a:lnTo>
                <a:lnTo>
                  <a:pt x="598208" y="693991"/>
                </a:lnTo>
                <a:lnTo>
                  <a:pt x="704761" y="776071"/>
                </a:lnTo>
                <a:lnTo>
                  <a:pt x="816267" y="852385"/>
                </a:lnTo>
                <a:lnTo>
                  <a:pt x="931456" y="922947"/>
                </a:lnTo>
                <a:lnTo>
                  <a:pt x="1050328" y="987742"/>
                </a:lnTo>
                <a:lnTo>
                  <a:pt x="1171994" y="1046060"/>
                </a:lnTo>
                <a:lnTo>
                  <a:pt x="1296581" y="1097178"/>
                </a:lnTo>
                <a:lnTo>
                  <a:pt x="1423962" y="1142542"/>
                </a:lnTo>
                <a:lnTo>
                  <a:pt x="1552867" y="1180693"/>
                </a:lnTo>
                <a:lnTo>
                  <a:pt x="1684566" y="1212380"/>
                </a:lnTo>
                <a:lnTo>
                  <a:pt x="1817154" y="1236853"/>
                </a:lnTo>
                <a:lnTo>
                  <a:pt x="1951012" y="1254137"/>
                </a:lnTo>
                <a:lnTo>
                  <a:pt x="2085632" y="1264932"/>
                </a:lnTo>
                <a:lnTo>
                  <a:pt x="2220252" y="1268539"/>
                </a:lnTo>
                <a:lnTo>
                  <a:pt x="2354872" y="1264932"/>
                </a:lnTo>
                <a:lnTo>
                  <a:pt x="2489619" y="1254137"/>
                </a:lnTo>
                <a:lnTo>
                  <a:pt x="2623477" y="1236853"/>
                </a:lnTo>
                <a:lnTo>
                  <a:pt x="2755938" y="1212380"/>
                </a:lnTo>
                <a:lnTo>
                  <a:pt x="2826702" y="1195374"/>
                </a:lnTo>
                <a:lnTo>
                  <a:pt x="2817914" y="1213815"/>
                </a:lnTo>
                <a:lnTo>
                  <a:pt x="2796324" y="1266380"/>
                </a:lnTo>
                <a:lnTo>
                  <a:pt x="2777528" y="1319657"/>
                </a:lnTo>
                <a:lnTo>
                  <a:pt x="2761018" y="1374381"/>
                </a:lnTo>
                <a:lnTo>
                  <a:pt x="2748064" y="1429816"/>
                </a:lnTo>
                <a:lnTo>
                  <a:pt x="2737904" y="1485252"/>
                </a:lnTo>
                <a:lnTo>
                  <a:pt x="2730030" y="1541411"/>
                </a:lnTo>
                <a:lnTo>
                  <a:pt x="2725712" y="1598282"/>
                </a:lnTo>
                <a:lnTo>
                  <a:pt x="2724315" y="1655165"/>
                </a:lnTo>
                <a:lnTo>
                  <a:pt x="2725712" y="1712048"/>
                </a:lnTo>
                <a:lnTo>
                  <a:pt x="2730030" y="1768208"/>
                </a:lnTo>
                <a:lnTo>
                  <a:pt x="2737904" y="1825091"/>
                </a:lnTo>
                <a:lnTo>
                  <a:pt x="2748064" y="1880527"/>
                </a:lnTo>
                <a:lnTo>
                  <a:pt x="2761653" y="1935962"/>
                </a:lnTo>
                <a:lnTo>
                  <a:pt x="2777528" y="1989963"/>
                </a:lnTo>
                <a:lnTo>
                  <a:pt x="2796324" y="2043963"/>
                </a:lnTo>
                <a:lnTo>
                  <a:pt x="2818549" y="2096516"/>
                </a:lnTo>
                <a:lnTo>
                  <a:pt x="2843060" y="2147633"/>
                </a:lnTo>
                <a:lnTo>
                  <a:pt x="2869730" y="2197316"/>
                </a:lnTo>
                <a:lnTo>
                  <a:pt x="2899194" y="2245550"/>
                </a:lnTo>
                <a:lnTo>
                  <a:pt x="2931579" y="2292362"/>
                </a:lnTo>
                <a:lnTo>
                  <a:pt x="2966250" y="2337714"/>
                </a:lnTo>
                <a:lnTo>
                  <a:pt x="3002953" y="2380919"/>
                </a:lnTo>
                <a:lnTo>
                  <a:pt x="3042450" y="2421953"/>
                </a:lnTo>
                <a:lnTo>
                  <a:pt x="3083598" y="2460828"/>
                </a:lnTo>
                <a:lnTo>
                  <a:pt x="3126778" y="2497556"/>
                </a:lnTo>
                <a:lnTo>
                  <a:pt x="3172117" y="2532113"/>
                </a:lnTo>
                <a:lnTo>
                  <a:pt x="3218853" y="2564511"/>
                </a:lnTo>
                <a:lnTo>
                  <a:pt x="3267113" y="2594025"/>
                </a:lnTo>
                <a:lnTo>
                  <a:pt x="3316770" y="2621381"/>
                </a:lnTo>
                <a:lnTo>
                  <a:pt x="3367951" y="2645867"/>
                </a:lnTo>
                <a:lnTo>
                  <a:pt x="3420529" y="2667470"/>
                </a:lnTo>
                <a:lnTo>
                  <a:pt x="3474504" y="2686189"/>
                </a:lnTo>
                <a:lnTo>
                  <a:pt x="3528479" y="2702750"/>
                </a:lnTo>
                <a:lnTo>
                  <a:pt x="3583978" y="2715704"/>
                </a:lnTo>
                <a:lnTo>
                  <a:pt x="3639350" y="2725788"/>
                </a:lnTo>
                <a:lnTo>
                  <a:pt x="3696246" y="2733713"/>
                </a:lnTo>
                <a:lnTo>
                  <a:pt x="3752380" y="2738031"/>
                </a:lnTo>
                <a:lnTo>
                  <a:pt x="3809276" y="2739466"/>
                </a:lnTo>
                <a:lnTo>
                  <a:pt x="3809276" y="2740190"/>
                </a:lnTo>
                <a:lnTo>
                  <a:pt x="3866172" y="2738742"/>
                </a:lnTo>
                <a:lnTo>
                  <a:pt x="3922306" y="2734424"/>
                </a:lnTo>
                <a:lnTo>
                  <a:pt x="3979202" y="2726512"/>
                </a:lnTo>
                <a:lnTo>
                  <a:pt x="4034701" y="2716428"/>
                </a:lnTo>
                <a:lnTo>
                  <a:pt x="4090073" y="2702750"/>
                </a:lnTo>
                <a:lnTo>
                  <a:pt x="4144048" y="2686901"/>
                </a:lnTo>
                <a:lnTo>
                  <a:pt x="4150652" y="2684602"/>
                </a:lnTo>
                <a:lnTo>
                  <a:pt x="4150652" y="625475"/>
                </a:lnTo>
                <a:lnTo>
                  <a:pt x="4090073" y="606869"/>
                </a:lnTo>
                <a:lnTo>
                  <a:pt x="4034701" y="593915"/>
                </a:lnTo>
                <a:lnTo>
                  <a:pt x="3979202" y="583831"/>
                </a:lnTo>
                <a:lnTo>
                  <a:pt x="3970274" y="582574"/>
                </a:lnTo>
                <a:lnTo>
                  <a:pt x="4043337" y="513270"/>
                </a:lnTo>
                <a:lnTo>
                  <a:pt x="4136174" y="415353"/>
                </a:lnTo>
                <a:lnTo>
                  <a:pt x="4150652" y="398233"/>
                </a:lnTo>
                <a:lnTo>
                  <a:pt x="415065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5" name="object 2">
            <a:extLst>
              <a:ext uri="{FF2B5EF4-FFF2-40B4-BE49-F238E27FC236}">
                <a16:creationId xmlns:a16="http://schemas.microsoft.com/office/drawing/2014/main" id="{9354BDA2-F07F-D252-D3F3-F9DD614BE9B7}"/>
              </a:ext>
            </a:extLst>
          </p:cNvPr>
          <p:cNvSpPr/>
          <p:nvPr/>
        </p:nvSpPr>
        <p:spPr>
          <a:xfrm>
            <a:off x="-16841" y="8635475"/>
            <a:ext cx="2171700" cy="1665605"/>
          </a:xfrm>
          <a:custGeom>
            <a:avLst/>
            <a:gdLst/>
            <a:ahLst/>
            <a:cxnLst/>
            <a:rect l="l" t="t" r="r" b="b"/>
            <a:pathLst>
              <a:path w="2171700" h="1665604">
                <a:moveTo>
                  <a:pt x="2171369" y="1665008"/>
                </a:moveTo>
                <a:lnTo>
                  <a:pt x="2169960" y="1609191"/>
                </a:lnTo>
                <a:lnTo>
                  <a:pt x="2165629" y="1552321"/>
                </a:lnTo>
                <a:lnTo>
                  <a:pt x="2157717" y="1496161"/>
                </a:lnTo>
                <a:lnTo>
                  <a:pt x="2147633" y="1440713"/>
                </a:lnTo>
                <a:lnTo>
                  <a:pt x="2134679" y="1385277"/>
                </a:lnTo>
                <a:lnTo>
                  <a:pt x="2118118" y="1330553"/>
                </a:lnTo>
                <a:lnTo>
                  <a:pt x="2099398" y="1277277"/>
                </a:lnTo>
                <a:lnTo>
                  <a:pt x="2077796" y="1224724"/>
                </a:lnTo>
                <a:lnTo>
                  <a:pt x="2053323" y="1173607"/>
                </a:lnTo>
                <a:lnTo>
                  <a:pt x="2025967" y="1123924"/>
                </a:lnTo>
                <a:lnTo>
                  <a:pt x="1996452" y="1074966"/>
                </a:lnTo>
                <a:lnTo>
                  <a:pt x="1964042" y="1028166"/>
                </a:lnTo>
                <a:lnTo>
                  <a:pt x="1929485" y="983526"/>
                </a:lnTo>
                <a:lnTo>
                  <a:pt x="1892769" y="940320"/>
                </a:lnTo>
                <a:lnTo>
                  <a:pt x="1853895" y="898563"/>
                </a:lnTo>
                <a:lnTo>
                  <a:pt x="1812137" y="859688"/>
                </a:lnTo>
                <a:lnTo>
                  <a:pt x="1768944" y="822960"/>
                </a:lnTo>
                <a:lnTo>
                  <a:pt x="1724304" y="788403"/>
                </a:lnTo>
                <a:lnTo>
                  <a:pt x="1677504" y="756005"/>
                </a:lnTo>
                <a:lnTo>
                  <a:pt x="1629270" y="726490"/>
                </a:lnTo>
                <a:lnTo>
                  <a:pt x="1578876" y="699122"/>
                </a:lnTo>
                <a:lnTo>
                  <a:pt x="1527759" y="674649"/>
                </a:lnTo>
                <a:lnTo>
                  <a:pt x="1475193" y="653046"/>
                </a:lnTo>
                <a:lnTo>
                  <a:pt x="1421917" y="634326"/>
                </a:lnTo>
                <a:lnTo>
                  <a:pt x="1367205" y="617766"/>
                </a:lnTo>
                <a:lnTo>
                  <a:pt x="1311770" y="604812"/>
                </a:lnTo>
                <a:lnTo>
                  <a:pt x="1256322" y="594728"/>
                </a:lnTo>
                <a:lnTo>
                  <a:pt x="1200162" y="586803"/>
                </a:lnTo>
                <a:lnTo>
                  <a:pt x="1143304" y="582485"/>
                </a:lnTo>
                <a:lnTo>
                  <a:pt x="1086421" y="581050"/>
                </a:lnTo>
                <a:lnTo>
                  <a:pt x="1029550" y="582485"/>
                </a:lnTo>
                <a:lnTo>
                  <a:pt x="972667" y="586803"/>
                </a:lnTo>
                <a:lnTo>
                  <a:pt x="936739" y="591883"/>
                </a:lnTo>
                <a:lnTo>
                  <a:pt x="940993" y="573849"/>
                </a:lnTo>
                <a:lnTo>
                  <a:pt x="945311" y="549363"/>
                </a:lnTo>
                <a:lnTo>
                  <a:pt x="948194" y="524891"/>
                </a:lnTo>
                <a:lnTo>
                  <a:pt x="950353" y="500405"/>
                </a:lnTo>
                <a:lnTo>
                  <a:pt x="951064" y="475208"/>
                </a:lnTo>
                <a:lnTo>
                  <a:pt x="950353" y="450011"/>
                </a:lnTo>
                <a:lnTo>
                  <a:pt x="945311" y="401040"/>
                </a:lnTo>
                <a:lnTo>
                  <a:pt x="934516" y="352082"/>
                </a:lnTo>
                <a:lnTo>
                  <a:pt x="919391" y="304558"/>
                </a:lnTo>
                <a:lnTo>
                  <a:pt x="899236" y="259207"/>
                </a:lnTo>
                <a:lnTo>
                  <a:pt x="874026" y="216001"/>
                </a:lnTo>
                <a:lnTo>
                  <a:pt x="845235" y="176403"/>
                </a:lnTo>
                <a:lnTo>
                  <a:pt x="811390" y="138963"/>
                </a:lnTo>
                <a:lnTo>
                  <a:pt x="774674" y="105841"/>
                </a:lnTo>
                <a:lnTo>
                  <a:pt x="734364" y="76327"/>
                </a:lnTo>
                <a:lnTo>
                  <a:pt x="691159" y="51854"/>
                </a:lnTo>
                <a:lnTo>
                  <a:pt x="645807" y="31686"/>
                </a:lnTo>
                <a:lnTo>
                  <a:pt x="599008" y="15849"/>
                </a:lnTo>
                <a:lnTo>
                  <a:pt x="550049" y="5765"/>
                </a:lnTo>
                <a:lnTo>
                  <a:pt x="501091" y="723"/>
                </a:lnTo>
                <a:lnTo>
                  <a:pt x="475894" y="0"/>
                </a:lnTo>
                <a:lnTo>
                  <a:pt x="452145" y="723"/>
                </a:lnTo>
                <a:lnTo>
                  <a:pt x="403898" y="5765"/>
                </a:lnTo>
                <a:lnTo>
                  <a:pt x="356387" y="15125"/>
                </a:lnTo>
                <a:lnTo>
                  <a:pt x="310311" y="29527"/>
                </a:lnTo>
                <a:lnTo>
                  <a:pt x="266382" y="48971"/>
                </a:lnTo>
                <a:lnTo>
                  <a:pt x="224624" y="72009"/>
                </a:lnTo>
                <a:lnTo>
                  <a:pt x="185039" y="100088"/>
                </a:lnTo>
                <a:lnTo>
                  <a:pt x="148310" y="131038"/>
                </a:lnTo>
                <a:lnTo>
                  <a:pt x="115201" y="166331"/>
                </a:lnTo>
                <a:lnTo>
                  <a:pt x="85674" y="204495"/>
                </a:lnTo>
                <a:lnTo>
                  <a:pt x="60477" y="245529"/>
                </a:lnTo>
                <a:lnTo>
                  <a:pt x="38874" y="288721"/>
                </a:lnTo>
                <a:lnTo>
                  <a:pt x="22313" y="333362"/>
                </a:lnTo>
                <a:lnTo>
                  <a:pt x="10083" y="380161"/>
                </a:lnTo>
                <a:lnTo>
                  <a:pt x="2882" y="427685"/>
                </a:lnTo>
                <a:lnTo>
                  <a:pt x="723" y="475932"/>
                </a:lnTo>
                <a:lnTo>
                  <a:pt x="0" y="475932"/>
                </a:lnTo>
                <a:lnTo>
                  <a:pt x="2882" y="525602"/>
                </a:lnTo>
                <a:lnTo>
                  <a:pt x="10795" y="574573"/>
                </a:lnTo>
                <a:lnTo>
                  <a:pt x="23761" y="622808"/>
                </a:lnTo>
                <a:lnTo>
                  <a:pt x="41046" y="669607"/>
                </a:lnTo>
                <a:lnTo>
                  <a:pt x="64084" y="713524"/>
                </a:lnTo>
                <a:lnTo>
                  <a:pt x="91427" y="755281"/>
                </a:lnTo>
                <a:lnTo>
                  <a:pt x="122389" y="794169"/>
                </a:lnTo>
                <a:lnTo>
                  <a:pt x="157670" y="829449"/>
                </a:lnTo>
                <a:lnTo>
                  <a:pt x="196557" y="860399"/>
                </a:lnTo>
                <a:lnTo>
                  <a:pt x="238302" y="887768"/>
                </a:lnTo>
                <a:lnTo>
                  <a:pt x="282232" y="910082"/>
                </a:lnTo>
                <a:lnTo>
                  <a:pt x="301078" y="917752"/>
                </a:lnTo>
                <a:lnTo>
                  <a:pt x="280060" y="940320"/>
                </a:lnTo>
                <a:lnTo>
                  <a:pt x="243344" y="983526"/>
                </a:lnTo>
                <a:lnTo>
                  <a:pt x="208788" y="1028166"/>
                </a:lnTo>
                <a:lnTo>
                  <a:pt x="176390" y="1074966"/>
                </a:lnTo>
                <a:lnTo>
                  <a:pt x="146875" y="1123200"/>
                </a:lnTo>
                <a:lnTo>
                  <a:pt x="119507" y="1173607"/>
                </a:lnTo>
                <a:lnTo>
                  <a:pt x="95034" y="1224724"/>
                </a:lnTo>
                <a:lnTo>
                  <a:pt x="73431" y="1277277"/>
                </a:lnTo>
                <a:lnTo>
                  <a:pt x="54711" y="1330553"/>
                </a:lnTo>
                <a:lnTo>
                  <a:pt x="38163" y="1385277"/>
                </a:lnTo>
                <a:lnTo>
                  <a:pt x="25196" y="1440713"/>
                </a:lnTo>
                <a:lnTo>
                  <a:pt x="15125" y="1496161"/>
                </a:lnTo>
                <a:lnTo>
                  <a:pt x="7200" y="1552321"/>
                </a:lnTo>
                <a:lnTo>
                  <a:pt x="2882" y="1609191"/>
                </a:lnTo>
                <a:lnTo>
                  <a:pt x="1473" y="1665008"/>
                </a:lnTo>
                <a:lnTo>
                  <a:pt x="2171369" y="166500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11A9B62-0F1D-5DF8-EC8F-6B6D6E5D87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624794" y="9835353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tx1"/>
                </a:solidFill>
              </a:rPr>
              <a:t>21</a:t>
            </a:fld>
            <a:endParaRPr lang="en-A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F5EB-63D4-A8CB-5497-D4DA901E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>
            <a:extLst>
              <a:ext uri="{FF2B5EF4-FFF2-40B4-BE49-F238E27FC236}">
                <a16:creationId xmlns:a16="http://schemas.microsoft.com/office/drawing/2014/main" id="{5563A5D5-9589-2266-6F17-2B7FD54E48A8}"/>
              </a:ext>
            </a:extLst>
          </p:cNvPr>
          <p:cNvSpPr/>
          <p:nvPr/>
        </p:nvSpPr>
        <p:spPr>
          <a:xfrm>
            <a:off x="-527050" y="1951507"/>
            <a:ext cx="1314450" cy="8336280"/>
          </a:xfrm>
          <a:custGeom>
            <a:avLst/>
            <a:gdLst/>
            <a:ahLst/>
            <a:cxnLst/>
            <a:rect l="l" t="t" r="r" b="b"/>
            <a:pathLst>
              <a:path w="1314450" h="8336280">
                <a:moveTo>
                  <a:pt x="1314437" y="6107252"/>
                </a:moveTo>
                <a:lnTo>
                  <a:pt x="1312481" y="6033998"/>
                </a:lnTo>
                <a:lnTo>
                  <a:pt x="1301673" y="5899353"/>
                </a:lnTo>
                <a:lnTo>
                  <a:pt x="1284401" y="5765444"/>
                </a:lnTo>
                <a:lnTo>
                  <a:pt x="1259928" y="5632958"/>
                </a:lnTo>
                <a:lnTo>
                  <a:pt x="1228242" y="5501195"/>
                </a:lnTo>
                <a:lnTo>
                  <a:pt x="1190091" y="5372316"/>
                </a:lnTo>
                <a:lnTo>
                  <a:pt x="1144727" y="5244884"/>
                </a:lnTo>
                <a:lnTo>
                  <a:pt x="1093609" y="5120322"/>
                </a:lnTo>
                <a:lnTo>
                  <a:pt x="1035291" y="4998644"/>
                </a:lnTo>
                <a:lnTo>
                  <a:pt x="970495" y="4879848"/>
                </a:lnTo>
                <a:lnTo>
                  <a:pt x="899934" y="4764646"/>
                </a:lnTo>
                <a:lnTo>
                  <a:pt x="823607" y="4653051"/>
                </a:lnTo>
                <a:lnTo>
                  <a:pt x="776757" y="4592231"/>
                </a:lnTo>
                <a:lnTo>
                  <a:pt x="809256" y="4572343"/>
                </a:lnTo>
                <a:lnTo>
                  <a:pt x="856056" y="4539945"/>
                </a:lnTo>
                <a:lnTo>
                  <a:pt x="900696" y="4505388"/>
                </a:lnTo>
                <a:lnTo>
                  <a:pt x="943889" y="4468660"/>
                </a:lnTo>
                <a:lnTo>
                  <a:pt x="985647" y="4429785"/>
                </a:lnTo>
                <a:lnTo>
                  <a:pt x="1024534" y="4388028"/>
                </a:lnTo>
                <a:lnTo>
                  <a:pt x="1061250" y="4344835"/>
                </a:lnTo>
                <a:lnTo>
                  <a:pt x="1095806" y="4300194"/>
                </a:lnTo>
                <a:lnTo>
                  <a:pt x="1128204" y="4253395"/>
                </a:lnTo>
                <a:lnTo>
                  <a:pt x="1157732" y="4204436"/>
                </a:lnTo>
                <a:lnTo>
                  <a:pt x="1185087" y="4154754"/>
                </a:lnTo>
                <a:lnTo>
                  <a:pt x="1209573" y="4103636"/>
                </a:lnTo>
                <a:lnTo>
                  <a:pt x="1231163" y="4051071"/>
                </a:lnTo>
                <a:lnTo>
                  <a:pt x="1249883" y="3997795"/>
                </a:lnTo>
                <a:lnTo>
                  <a:pt x="1266456" y="3943083"/>
                </a:lnTo>
                <a:lnTo>
                  <a:pt x="1279398" y="3887635"/>
                </a:lnTo>
                <a:lnTo>
                  <a:pt x="1289481" y="3832199"/>
                </a:lnTo>
                <a:lnTo>
                  <a:pt x="1297406" y="3776040"/>
                </a:lnTo>
                <a:lnTo>
                  <a:pt x="1301724" y="3719157"/>
                </a:lnTo>
                <a:lnTo>
                  <a:pt x="1303159" y="3662286"/>
                </a:lnTo>
                <a:lnTo>
                  <a:pt x="1302435" y="3662286"/>
                </a:lnTo>
                <a:lnTo>
                  <a:pt x="1301000" y="3605403"/>
                </a:lnTo>
                <a:lnTo>
                  <a:pt x="1296682" y="3549243"/>
                </a:lnTo>
                <a:lnTo>
                  <a:pt x="1288770" y="3492360"/>
                </a:lnTo>
                <a:lnTo>
                  <a:pt x="1278686" y="3436924"/>
                </a:lnTo>
                <a:lnTo>
                  <a:pt x="1265732" y="3381489"/>
                </a:lnTo>
                <a:lnTo>
                  <a:pt x="1249172" y="3327489"/>
                </a:lnTo>
                <a:lnTo>
                  <a:pt x="1230452" y="3273488"/>
                </a:lnTo>
                <a:lnTo>
                  <a:pt x="1208849" y="3220936"/>
                </a:lnTo>
                <a:lnTo>
                  <a:pt x="1184363" y="3169818"/>
                </a:lnTo>
                <a:lnTo>
                  <a:pt x="1157008" y="3120123"/>
                </a:lnTo>
                <a:lnTo>
                  <a:pt x="1127493" y="3071888"/>
                </a:lnTo>
                <a:lnTo>
                  <a:pt x="1095095" y="3025089"/>
                </a:lnTo>
                <a:lnTo>
                  <a:pt x="1060526" y="2979737"/>
                </a:lnTo>
                <a:lnTo>
                  <a:pt x="1023810" y="2936532"/>
                </a:lnTo>
                <a:lnTo>
                  <a:pt x="984935" y="2895498"/>
                </a:lnTo>
                <a:lnTo>
                  <a:pt x="943889" y="2855899"/>
                </a:lnTo>
                <a:lnTo>
                  <a:pt x="900696" y="2819171"/>
                </a:lnTo>
                <a:lnTo>
                  <a:pt x="855332" y="2784614"/>
                </a:lnTo>
                <a:lnTo>
                  <a:pt x="808532" y="2752217"/>
                </a:lnTo>
                <a:lnTo>
                  <a:pt x="760285" y="2722702"/>
                </a:lnTo>
                <a:lnTo>
                  <a:pt x="757453" y="2721191"/>
                </a:lnTo>
                <a:lnTo>
                  <a:pt x="786206" y="2696781"/>
                </a:lnTo>
                <a:lnTo>
                  <a:pt x="845972" y="2640622"/>
                </a:lnTo>
                <a:lnTo>
                  <a:pt x="902131" y="2580856"/>
                </a:lnTo>
                <a:lnTo>
                  <a:pt x="954684" y="2518943"/>
                </a:lnTo>
                <a:lnTo>
                  <a:pt x="1004366" y="2454148"/>
                </a:lnTo>
                <a:lnTo>
                  <a:pt x="1051166" y="2387181"/>
                </a:lnTo>
                <a:lnTo>
                  <a:pt x="1093647" y="2317343"/>
                </a:lnTo>
                <a:lnTo>
                  <a:pt x="1132535" y="2245347"/>
                </a:lnTo>
                <a:lnTo>
                  <a:pt x="1167803" y="2171903"/>
                </a:lnTo>
                <a:lnTo>
                  <a:pt x="1198765" y="2096312"/>
                </a:lnTo>
                <a:lnTo>
                  <a:pt x="1226134" y="2019274"/>
                </a:lnTo>
                <a:lnTo>
                  <a:pt x="1249172" y="1941512"/>
                </a:lnTo>
                <a:lnTo>
                  <a:pt x="1268603" y="1861591"/>
                </a:lnTo>
                <a:lnTo>
                  <a:pt x="1283004" y="1781670"/>
                </a:lnTo>
                <a:lnTo>
                  <a:pt x="1293799" y="1700314"/>
                </a:lnTo>
                <a:lnTo>
                  <a:pt x="1300289" y="1618957"/>
                </a:lnTo>
                <a:lnTo>
                  <a:pt x="1302435" y="1537601"/>
                </a:lnTo>
                <a:lnTo>
                  <a:pt x="1301724" y="1537601"/>
                </a:lnTo>
                <a:lnTo>
                  <a:pt x="1299565" y="1456245"/>
                </a:lnTo>
                <a:lnTo>
                  <a:pt x="1293075" y="1374876"/>
                </a:lnTo>
                <a:lnTo>
                  <a:pt x="1282280" y="1293520"/>
                </a:lnTo>
                <a:lnTo>
                  <a:pt x="1267891" y="1213612"/>
                </a:lnTo>
                <a:lnTo>
                  <a:pt x="1248448" y="1134402"/>
                </a:lnTo>
                <a:lnTo>
                  <a:pt x="1225410" y="1055928"/>
                </a:lnTo>
                <a:lnTo>
                  <a:pt x="1198054" y="978890"/>
                </a:lnTo>
                <a:lnTo>
                  <a:pt x="1167091" y="903287"/>
                </a:lnTo>
                <a:lnTo>
                  <a:pt x="1131811" y="829856"/>
                </a:lnTo>
                <a:lnTo>
                  <a:pt x="1092936" y="757847"/>
                </a:lnTo>
                <a:lnTo>
                  <a:pt x="1050455" y="688733"/>
                </a:lnTo>
                <a:lnTo>
                  <a:pt x="1004366" y="621055"/>
                </a:lnTo>
                <a:lnTo>
                  <a:pt x="954684" y="556260"/>
                </a:lnTo>
                <a:lnTo>
                  <a:pt x="901407" y="494334"/>
                </a:lnTo>
                <a:lnTo>
                  <a:pt x="845248" y="435305"/>
                </a:lnTo>
                <a:lnTo>
                  <a:pt x="786206" y="379133"/>
                </a:lnTo>
                <a:lnTo>
                  <a:pt x="724293" y="325856"/>
                </a:lnTo>
                <a:lnTo>
                  <a:pt x="659498" y="276186"/>
                </a:lnTo>
                <a:lnTo>
                  <a:pt x="591807" y="230098"/>
                </a:lnTo>
                <a:lnTo>
                  <a:pt x="522693" y="187617"/>
                </a:lnTo>
                <a:lnTo>
                  <a:pt x="450697" y="148018"/>
                </a:lnTo>
                <a:lnTo>
                  <a:pt x="377253" y="113461"/>
                </a:lnTo>
                <a:lnTo>
                  <a:pt x="301663" y="81788"/>
                </a:lnTo>
                <a:lnTo>
                  <a:pt x="224612" y="54419"/>
                </a:lnTo>
                <a:lnTo>
                  <a:pt x="146138" y="31381"/>
                </a:lnTo>
                <a:lnTo>
                  <a:pt x="66941" y="12661"/>
                </a:lnTo>
                <a:lnTo>
                  <a:pt x="0" y="0"/>
                </a:lnTo>
                <a:lnTo>
                  <a:pt x="0" y="2600414"/>
                </a:lnTo>
                <a:lnTo>
                  <a:pt x="0" y="3075305"/>
                </a:lnTo>
                <a:lnTo>
                  <a:pt x="0" y="3921214"/>
                </a:lnTo>
                <a:lnTo>
                  <a:pt x="0" y="4724857"/>
                </a:lnTo>
                <a:lnTo>
                  <a:pt x="0" y="8336267"/>
                </a:lnTo>
                <a:lnTo>
                  <a:pt x="132346" y="8336267"/>
                </a:lnTo>
                <a:lnTo>
                  <a:pt x="253377" y="8253717"/>
                </a:lnTo>
                <a:lnTo>
                  <a:pt x="360654" y="8171637"/>
                </a:lnTo>
                <a:lnTo>
                  <a:pt x="462902" y="8084528"/>
                </a:lnTo>
                <a:lnTo>
                  <a:pt x="560819" y="7991640"/>
                </a:lnTo>
                <a:lnTo>
                  <a:pt x="653694" y="7893723"/>
                </a:lnTo>
                <a:lnTo>
                  <a:pt x="741540" y="7790764"/>
                </a:lnTo>
                <a:lnTo>
                  <a:pt x="823607" y="7683487"/>
                </a:lnTo>
                <a:lnTo>
                  <a:pt x="899934" y="7572603"/>
                </a:lnTo>
                <a:lnTo>
                  <a:pt x="970495" y="7457414"/>
                </a:lnTo>
                <a:lnTo>
                  <a:pt x="1034567" y="7338606"/>
                </a:lnTo>
                <a:lnTo>
                  <a:pt x="1092885" y="7216940"/>
                </a:lnTo>
                <a:lnTo>
                  <a:pt x="1144727" y="7092378"/>
                </a:lnTo>
                <a:lnTo>
                  <a:pt x="1190091" y="6964934"/>
                </a:lnTo>
                <a:lnTo>
                  <a:pt x="1228242" y="6836067"/>
                </a:lnTo>
                <a:lnTo>
                  <a:pt x="1259928" y="6704304"/>
                </a:lnTo>
                <a:lnTo>
                  <a:pt x="1284401" y="6571831"/>
                </a:lnTo>
                <a:lnTo>
                  <a:pt x="1301673" y="6437909"/>
                </a:lnTo>
                <a:lnTo>
                  <a:pt x="1312481" y="6303264"/>
                </a:lnTo>
                <a:lnTo>
                  <a:pt x="1314437" y="6229997"/>
                </a:lnTo>
                <a:lnTo>
                  <a:pt x="1314437" y="6107252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9EEE6B2-EF51-C7D0-CBFB-84D971911A9B}"/>
              </a:ext>
            </a:extLst>
          </p:cNvPr>
          <p:cNvSpPr/>
          <p:nvPr/>
        </p:nvSpPr>
        <p:spPr>
          <a:xfrm>
            <a:off x="17423765" y="4191076"/>
            <a:ext cx="1327785" cy="3431540"/>
          </a:xfrm>
          <a:custGeom>
            <a:avLst/>
            <a:gdLst/>
            <a:ahLst/>
            <a:cxnLst/>
            <a:rect l="l" t="t" r="r" b="b"/>
            <a:pathLst>
              <a:path w="1327784" h="3431540">
                <a:moveTo>
                  <a:pt x="1327670" y="0"/>
                </a:moveTo>
                <a:lnTo>
                  <a:pt x="1236205" y="21653"/>
                </a:lnTo>
                <a:lnTo>
                  <a:pt x="1157719" y="44691"/>
                </a:lnTo>
                <a:lnTo>
                  <a:pt x="1080630" y="72059"/>
                </a:lnTo>
                <a:lnTo>
                  <a:pt x="1005065" y="103009"/>
                </a:lnTo>
                <a:lnTo>
                  <a:pt x="931659" y="138290"/>
                </a:lnTo>
                <a:lnTo>
                  <a:pt x="859650" y="177165"/>
                </a:lnTo>
                <a:lnTo>
                  <a:pt x="790562" y="219646"/>
                </a:lnTo>
                <a:lnTo>
                  <a:pt x="722871" y="265722"/>
                </a:lnTo>
                <a:lnTo>
                  <a:pt x="657974" y="315404"/>
                </a:lnTo>
                <a:lnTo>
                  <a:pt x="596125" y="368681"/>
                </a:lnTo>
                <a:lnTo>
                  <a:pt x="537070" y="424840"/>
                </a:lnTo>
                <a:lnTo>
                  <a:pt x="480936" y="483882"/>
                </a:lnTo>
                <a:lnTo>
                  <a:pt x="427596" y="545795"/>
                </a:lnTo>
                <a:lnTo>
                  <a:pt x="377939" y="610603"/>
                </a:lnTo>
                <a:lnTo>
                  <a:pt x="331838" y="678281"/>
                </a:lnTo>
                <a:lnTo>
                  <a:pt x="289420" y="747395"/>
                </a:lnTo>
                <a:lnTo>
                  <a:pt x="249796" y="819391"/>
                </a:lnTo>
                <a:lnTo>
                  <a:pt x="215252" y="892835"/>
                </a:lnTo>
                <a:lnTo>
                  <a:pt x="183502" y="968425"/>
                </a:lnTo>
                <a:lnTo>
                  <a:pt x="156197" y="1045464"/>
                </a:lnTo>
                <a:lnTo>
                  <a:pt x="133210" y="1123950"/>
                </a:lnTo>
                <a:lnTo>
                  <a:pt x="114414" y="1203147"/>
                </a:lnTo>
                <a:lnTo>
                  <a:pt x="99301" y="1283055"/>
                </a:lnTo>
                <a:lnTo>
                  <a:pt x="88506" y="1364424"/>
                </a:lnTo>
                <a:lnTo>
                  <a:pt x="82029" y="1445780"/>
                </a:lnTo>
                <a:lnTo>
                  <a:pt x="79870" y="1527136"/>
                </a:lnTo>
                <a:lnTo>
                  <a:pt x="82029" y="1608493"/>
                </a:lnTo>
                <a:lnTo>
                  <a:pt x="88506" y="1689849"/>
                </a:lnTo>
                <a:lnTo>
                  <a:pt x="99301" y="1771205"/>
                </a:lnTo>
                <a:lnTo>
                  <a:pt x="113779" y="1851126"/>
                </a:lnTo>
                <a:lnTo>
                  <a:pt x="133210" y="1931047"/>
                </a:lnTo>
                <a:lnTo>
                  <a:pt x="156197" y="2008797"/>
                </a:lnTo>
                <a:lnTo>
                  <a:pt x="183502" y="2085835"/>
                </a:lnTo>
                <a:lnTo>
                  <a:pt x="214490" y="2161438"/>
                </a:lnTo>
                <a:lnTo>
                  <a:pt x="249796" y="2234882"/>
                </a:lnTo>
                <a:lnTo>
                  <a:pt x="288658" y="2306878"/>
                </a:lnTo>
                <a:lnTo>
                  <a:pt x="331203" y="2376703"/>
                </a:lnTo>
                <a:lnTo>
                  <a:pt x="377939" y="2443670"/>
                </a:lnTo>
                <a:lnTo>
                  <a:pt x="409752" y="2485199"/>
                </a:lnTo>
                <a:lnTo>
                  <a:pt x="401701" y="2486139"/>
                </a:lnTo>
                <a:lnTo>
                  <a:pt x="352806" y="2496210"/>
                </a:lnTo>
                <a:lnTo>
                  <a:pt x="305308" y="2512060"/>
                </a:lnTo>
                <a:lnTo>
                  <a:pt x="259842" y="2532215"/>
                </a:lnTo>
                <a:lnTo>
                  <a:pt x="216662" y="2556700"/>
                </a:lnTo>
                <a:lnTo>
                  <a:pt x="176403" y="2586215"/>
                </a:lnTo>
                <a:lnTo>
                  <a:pt x="139700" y="2619337"/>
                </a:lnTo>
                <a:lnTo>
                  <a:pt x="106553" y="2656776"/>
                </a:lnTo>
                <a:lnTo>
                  <a:pt x="76962" y="2696375"/>
                </a:lnTo>
                <a:lnTo>
                  <a:pt x="51816" y="2739567"/>
                </a:lnTo>
                <a:lnTo>
                  <a:pt x="31623" y="2784945"/>
                </a:lnTo>
                <a:lnTo>
                  <a:pt x="16510" y="2832443"/>
                </a:lnTo>
                <a:lnTo>
                  <a:pt x="5715" y="2881414"/>
                </a:lnTo>
                <a:lnTo>
                  <a:pt x="635" y="2930360"/>
                </a:lnTo>
                <a:lnTo>
                  <a:pt x="0" y="2955569"/>
                </a:lnTo>
                <a:lnTo>
                  <a:pt x="635" y="2955569"/>
                </a:lnTo>
                <a:lnTo>
                  <a:pt x="1397" y="2979318"/>
                </a:lnTo>
                <a:lnTo>
                  <a:pt x="5715" y="3027565"/>
                </a:lnTo>
                <a:lnTo>
                  <a:pt x="15875" y="3074352"/>
                </a:lnTo>
                <a:lnTo>
                  <a:pt x="30226" y="3120440"/>
                </a:lnTo>
                <a:lnTo>
                  <a:pt x="48895" y="3165081"/>
                </a:lnTo>
                <a:lnTo>
                  <a:pt x="72644" y="3206851"/>
                </a:lnTo>
                <a:lnTo>
                  <a:pt x="100076" y="3246437"/>
                </a:lnTo>
                <a:lnTo>
                  <a:pt x="131064" y="3283153"/>
                </a:lnTo>
                <a:lnTo>
                  <a:pt x="166243" y="3316274"/>
                </a:lnTo>
                <a:lnTo>
                  <a:pt x="204470" y="3345789"/>
                </a:lnTo>
                <a:lnTo>
                  <a:pt x="244729" y="3371710"/>
                </a:lnTo>
                <a:lnTo>
                  <a:pt x="288036" y="3392589"/>
                </a:lnTo>
                <a:lnTo>
                  <a:pt x="333375" y="3409150"/>
                </a:lnTo>
                <a:lnTo>
                  <a:pt x="356362" y="3416350"/>
                </a:lnTo>
                <a:lnTo>
                  <a:pt x="403860" y="3425710"/>
                </a:lnTo>
                <a:lnTo>
                  <a:pt x="452120" y="3430752"/>
                </a:lnTo>
                <a:lnTo>
                  <a:pt x="475869" y="3431476"/>
                </a:lnTo>
                <a:lnTo>
                  <a:pt x="501142" y="3430752"/>
                </a:lnTo>
                <a:lnTo>
                  <a:pt x="550037" y="3425710"/>
                </a:lnTo>
                <a:lnTo>
                  <a:pt x="599059" y="3415627"/>
                </a:lnTo>
                <a:lnTo>
                  <a:pt x="645795" y="3399790"/>
                </a:lnTo>
                <a:lnTo>
                  <a:pt x="691134" y="3379635"/>
                </a:lnTo>
                <a:lnTo>
                  <a:pt x="734314" y="3355149"/>
                </a:lnTo>
                <a:lnTo>
                  <a:pt x="774700" y="3325647"/>
                </a:lnTo>
                <a:lnTo>
                  <a:pt x="811403" y="3292513"/>
                </a:lnTo>
                <a:lnTo>
                  <a:pt x="845185" y="3255086"/>
                </a:lnTo>
                <a:lnTo>
                  <a:pt x="874014" y="3215475"/>
                </a:lnTo>
                <a:lnTo>
                  <a:pt x="899287" y="3172295"/>
                </a:lnTo>
                <a:lnTo>
                  <a:pt x="919353" y="3126917"/>
                </a:lnTo>
                <a:lnTo>
                  <a:pt x="934466" y="3079394"/>
                </a:lnTo>
                <a:lnTo>
                  <a:pt x="945261" y="3030436"/>
                </a:lnTo>
                <a:lnTo>
                  <a:pt x="950341" y="2981477"/>
                </a:lnTo>
                <a:lnTo>
                  <a:pt x="951103" y="2956280"/>
                </a:lnTo>
                <a:lnTo>
                  <a:pt x="950341" y="2931083"/>
                </a:lnTo>
                <a:lnTo>
                  <a:pt x="949833" y="2925445"/>
                </a:lnTo>
                <a:lnTo>
                  <a:pt x="1005065" y="2951975"/>
                </a:lnTo>
                <a:lnTo>
                  <a:pt x="1080630" y="2982938"/>
                </a:lnTo>
                <a:lnTo>
                  <a:pt x="1157719" y="3010293"/>
                </a:lnTo>
                <a:lnTo>
                  <a:pt x="1235443" y="3033331"/>
                </a:lnTo>
                <a:lnTo>
                  <a:pt x="1315326" y="3052775"/>
                </a:lnTo>
                <a:lnTo>
                  <a:pt x="1327670" y="3054985"/>
                </a:lnTo>
                <a:lnTo>
                  <a:pt x="1327670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086A7-3F43-966B-BAB3-75B8061CEF73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8962473" y="3362883"/>
            <a:ext cx="4988477" cy="144780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7DA7D-4579-8B46-E0BF-619E9101FBCE}"/>
              </a:ext>
            </a:extLst>
          </p:cNvPr>
          <p:cNvCxnSpPr>
            <a:cxnSpLocks/>
          </p:cNvCxnSpPr>
          <p:nvPr/>
        </p:nvCxnSpPr>
        <p:spPr>
          <a:xfrm flipV="1">
            <a:off x="10450996" y="4231669"/>
            <a:ext cx="3499954" cy="2314565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894DD4-457F-3E89-6E62-A5B72299004B}"/>
              </a:ext>
            </a:extLst>
          </p:cNvPr>
          <p:cNvCxnSpPr>
            <a:cxnSpLocks/>
          </p:cNvCxnSpPr>
          <p:nvPr/>
        </p:nvCxnSpPr>
        <p:spPr>
          <a:xfrm flipV="1">
            <a:off x="10450996" y="4567957"/>
            <a:ext cx="4660840" cy="1978277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D759768-A9E9-669C-CCAF-1C61546F36E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450996" y="6421504"/>
            <a:ext cx="4830979" cy="2004946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5">
            <a:extLst>
              <a:ext uri="{FF2B5EF4-FFF2-40B4-BE49-F238E27FC236}">
                <a16:creationId xmlns:a16="http://schemas.microsoft.com/office/drawing/2014/main" id="{50A86A29-D189-B8C7-9BEA-85764B57A63F}"/>
              </a:ext>
            </a:extLst>
          </p:cNvPr>
          <p:cNvSpPr txBox="1">
            <a:spLocks/>
          </p:cNvSpPr>
          <p:nvPr/>
        </p:nvSpPr>
        <p:spPr>
          <a:xfrm>
            <a:off x="4385522" y="-57052"/>
            <a:ext cx="915390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9600" b="1" u="sng" dirty="0">
                <a:solidFill>
                  <a:schemeClr val="tx1"/>
                </a:solidFill>
                <a:latin typeface="Arial Narrow"/>
                <a:cs typeface="Arial Narrow"/>
              </a:rPr>
              <a:t>Data Flow Diagram</a:t>
            </a:r>
            <a:endParaRPr lang="en-US" sz="6600" u="sng" spc="-1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F7BC7A-2445-120C-87C0-C079340E1504}"/>
              </a:ext>
            </a:extLst>
          </p:cNvPr>
          <p:cNvCxnSpPr>
            <a:cxnSpLocks/>
          </p:cNvCxnSpPr>
          <p:nvPr/>
        </p:nvCxnSpPr>
        <p:spPr>
          <a:xfrm flipH="1">
            <a:off x="9683750" y="3801657"/>
            <a:ext cx="4267200" cy="11614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32E0B17-4EFE-02A0-92D5-55FD12C655A6}"/>
              </a:ext>
            </a:extLst>
          </p:cNvPr>
          <p:cNvSpPr/>
          <p:nvPr/>
        </p:nvSpPr>
        <p:spPr>
          <a:xfrm>
            <a:off x="7321550" y="4810684"/>
            <a:ext cx="3281846" cy="3281846"/>
          </a:xfrm>
          <a:prstGeom prst="ellipse">
            <a:avLst/>
          </a:prstGeom>
          <a:solidFill>
            <a:srgbClr val="16A2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Poppins" panose="00000500000000000000" pitchFamily="50" charset="0"/>
                <a:cs typeface="Poppins" panose="00000500000000000000" pitchFamily="50" charset="0"/>
              </a:rPr>
              <a:t>System</a:t>
            </a:r>
            <a:endParaRPr lang="en-AU" sz="4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5E90559-A562-84C5-3D58-172DB050970D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8962473" y="8092530"/>
            <a:ext cx="5176205" cy="15243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075DB0-89BA-68E8-CC84-A6FB9F12EE16}"/>
              </a:ext>
            </a:extLst>
          </p:cNvPr>
          <p:cNvSpPr/>
          <p:nvPr/>
        </p:nvSpPr>
        <p:spPr>
          <a:xfrm>
            <a:off x="13950950" y="3210484"/>
            <a:ext cx="2357249" cy="1371600"/>
          </a:xfrm>
          <a:prstGeom prst="roundRect">
            <a:avLst/>
          </a:prstGeom>
          <a:solidFill>
            <a:srgbClr val="18B4B8">
              <a:alpha val="9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Customer</a:t>
            </a:r>
            <a:endParaRPr lang="en-AU" sz="28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CD9A5F1-DF39-314F-FF30-5BDABF3BFE09}"/>
              </a:ext>
            </a:extLst>
          </p:cNvPr>
          <p:cNvSpPr/>
          <p:nvPr/>
        </p:nvSpPr>
        <p:spPr>
          <a:xfrm>
            <a:off x="14103350" y="8426450"/>
            <a:ext cx="2357249" cy="1371600"/>
          </a:xfrm>
          <a:prstGeom prst="roundRect">
            <a:avLst/>
          </a:prstGeom>
          <a:solidFill>
            <a:srgbClr val="18B4B8">
              <a:alpha val="9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Admin</a:t>
            </a:r>
            <a:endParaRPr lang="en-AU" sz="28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id="{A2AC78AD-D910-B0CA-5BC9-E0392D58BF0F}"/>
              </a:ext>
            </a:extLst>
          </p:cNvPr>
          <p:cNvSpPr/>
          <p:nvPr/>
        </p:nvSpPr>
        <p:spPr>
          <a:xfrm>
            <a:off x="1670092" y="4691380"/>
            <a:ext cx="2743200" cy="4038600"/>
          </a:xfrm>
          <a:prstGeom prst="can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zonix" pitchFamily="50" charset="0"/>
              </a:rPr>
              <a:t>Database</a:t>
            </a:r>
            <a:endParaRPr lang="en-AU" sz="2800" b="1" dirty="0">
              <a:latin typeface="Azonix" pitchFamily="50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C8F6A2-1F2B-9B3E-F4DC-29A1D838FC90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4413292" y="6710680"/>
            <a:ext cx="2908258" cy="0"/>
          </a:xfrm>
          <a:prstGeom prst="straightConnector1">
            <a:avLst/>
          </a:prstGeom>
          <a:ln w="57150" cap="flat" cmpd="sng" algn="ctr">
            <a:solidFill>
              <a:srgbClr val="12818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61F29B-B83F-3FA6-24F9-769DEDDB94A0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10122781" y="7611915"/>
            <a:ext cx="3980569" cy="18274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10E536-CCBA-48FF-B861-B77B2A1027F6}"/>
              </a:ext>
            </a:extLst>
          </p:cNvPr>
          <p:cNvSpPr txBox="1"/>
          <p:nvPr/>
        </p:nvSpPr>
        <p:spPr>
          <a:xfrm>
            <a:off x="4699594" y="626694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Data / Information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7B5128-AEFA-5F8E-3581-1859551F7A78}"/>
              </a:ext>
            </a:extLst>
          </p:cNvPr>
          <p:cNvSpPr txBox="1"/>
          <p:nvPr/>
        </p:nvSpPr>
        <p:spPr>
          <a:xfrm rot="20662655">
            <a:off x="9991832" y="369464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View Products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686EBB-9C60-528B-C99A-7A8C62F3C3C8}"/>
              </a:ext>
            </a:extLst>
          </p:cNvPr>
          <p:cNvSpPr txBox="1"/>
          <p:nvPr/>
        </p:nvSpPr>
        <p:spPr>
          <a:xfrm rot="20662655">
            <a:off x="10199413" y="413342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Place Orders</a:t>
            </a:r>
            <a:endParaRPr lang="en-AU" b="1" dirty="0">
              <a:latin typeface="Lucida Sans" panose="020B0602030504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4306D5-2796-B2EB-222F-B2F5E20A0F25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0603396" y="6451607"/>
            <a:ext cx="3537617" cy="2355843"/>
          </a:xfrm>
          <a:prstGeom prst="straightConnector1">
            <a:avLst/>
          </a:prstGeom>
          <a:ln w="57150">
            <a:solidFill>
              <a:srgbClr val="1281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CCA533B-FB9A-3486-B891-6B33B579B66B}"/>
              </a:ext>
            </a:extLst>
          </p:cNvPr>
          <p:cNvSpPr txBox="1"/>
          <p:nvPr/>
        </p:nvSpPr>
        <p:spPr>
          <a:xfrm rot="19600617">
            <a:off x="10906145" y="491311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Order Status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F106637-589D-65C9-208E-B8D2E471356A}"/>
              </a:ext>
            </a:extLst>
          </p:cNvPr>
          <p:cNvSpPr txBox="1"/>
          <p:nvPr/>
        </p:nvSpPr>
        <p:spPr>
          <a:xfrm rot="20278194">
            <a:off x="12057064" y="539194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Order Confirmation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9C3ED3-9DAE-C678-7B0A-4219BF6253A9}"/>
              </a:ext>
            </a:extLst>
          </p:cNvPr>
          <p:cNvSpPr txBox="1"/>
          <p:nvPr/>
        </p:nvSpPr>
        <p:spPr>
          <a:xfrm rot="1189622">
            <a:off x="12177777" y="711886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Inventory Update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3C9AC8-4E39-7E54-75F7-E20FB45BE55F}"/>
              </a:ext>
            </a:extLst>
          </p:cNvPr>
          <p:cNvSpPr txBox="1"/>
          <p:nvPr/>
        </p:nvSpPr>
        <p:spPr>
          <a:xfrm rot="2001783">
            <a:off x="11281328" y="781998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Reports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FEDE417-CA5A-8382-14D2-38ADB9FC36AF}"/>
              </a:ext>
            </a:extLst>
          </p:cNvPr>
          <p:cNvSpPr txBox="1"/>
          <p:nvPr/>
        </p:nvSpPr>
        <p:spPr>
          <a:xfrm rot="1503264">
            <a:off x="10223953" y="832280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View Orders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45EC5C-0A1E-C1F3-1ED1-D4B3B44FDD86}"/>
              </a:ext>
            </a:extLst>
          </p:cNvPr>
          <p:cNvSpPr txBox="1"/>
          <p:nvPr/>
        </p:nvSpPr>
        <p:spPr>
          <a:xfrm rot="1021957">
            <a:off x="9830554" y="882590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</a:rPr>
              <a:t>Manage Products</a:t>
            </a:r>
            <a:endParaRPr lang="en-AU" b="1" dirty="0">
              <a:latin typeface="Lucida Sans" panose="020B0602030504020204" pitchFamily="34" charset="0"/>
            </a:endParaRPr>
          </a:p>
        </p:txBody>
      </p:sp>
      <p:sp>
        <p:nvSpPr>
          <p:cNvPr id="92" name="Slide Number Placeholder 91">
            <a:extLst>
              <a:ext uri="{FF2B5EF4-FFF2-40B4-BE49-F238E27FC236}">
                <a16:creationId xmlns:a16="http://schemas.microsoft.com/office/drawing/2014/main" id="{9DB68A21-DB35-21E0-BC35-4E3E67FBCD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54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43DF-1E5D-FC66-2D77-E5E37F74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bject 2">
            <a:extLst>
              <a:ext uri="{FF2B5EF4-FFF2-40B4-BE49-F238E27FC236}">
                <a16:creationId xmlns:a16="http://schemas.microsoft.com/office/drawing/2014/main" id="{7F14E69B-54F6-1BF3-3214-612FAA8853B3}"/>
              </a:ext>
            </a:extLst>
          </p:cNvPr>
          <p:cNvSpPr/>
          <p:nvPr/>
        </p:nvSpPr>
        <p:spPr>
          <a:xfrm>
            <a:off x="15681759" y="8040886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D51E6CF9-5327-51AB-34CF-C9566D324969}"/>
              </a:ext>
            </a:extLst>
          </p:cNvPr>
          <p:cNvSpPr txBox="1">
            <a:spLocks/>
          </p:cNvSpPr>
          <p:nvPr/>
        </p:nvSpPr>
        <p:spPr>
          <a:xfrm>
            <a:off x="4385522" y="-31750"/>
            <a:ext cx="915390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9600" b="1" u="sng" dirty="0">
                <a:solidFill>
                  <a:schemeClr val="tx1"/>
                </a:solidFill>
                <a:latin typeface="Arial Narrow"/>
                <a:cs typeface="Arial Narrow"/>
              </a:rPr>
              <a:t>E-R Diagram</a:t>
            </a:r>
            <a:endParaRPr lang="en-US" sz="6600" u="sng" spc="-1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509F7-AECA-DC21-0148-81DE0D4EEE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23</a:t>
            </a:fld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62A7D-3633-3900-E596-CE992513502B}"/>
              </a:ext>
            </a:extLst>
          </p:cNvPr>
          <p:cNvGrpSpPr/>
          <p:nvPr/>
        </p:nvGrpSpPr>
        <p:grpSpPr>
          <a:xfrm>
            <a:off x="1758950" y="1757427"/>
            <a:ext cx="15011400" cy="8336280"/>
            <a:chOff x="234176" y="1306983"/>
            <a:chExt cx="8062236" cy="3675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987615-05AE-B50E-F402-4A5CD9D383AE}"/>
                </a:ext>
              </a:extLst>
            </p:cNvPr>
            <p:cNvSpPr/>
            <p:nvPr/>
          </p:nvSpPr>
          <p:spPr>
            <a:xfrm>
              <a:off x="1383200" y="2012555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Admin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F91001-5D52-BD83-6E88-759B99DEFEC7}"/>
                </a:ext>
              </a:extLst>
            </p:cNvPr>
            <p:cNvSpPr/>
            <p:nvPr/>
          </p:nvSpPr>
          <p:spPr>
            <a:xfrm>
              <a:off x="4212921" y="2012555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Category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C73C28-1A9D-AEA3-48B1-59B9D6BDD9E2}"/>
                </a:ext>
              </a:extLst>
            </p:cNvPr>
            <p:cNvSpPr/>
            <p:nvPr/>
          </p:nvSpPr>
          <p:spPr>
            <a:xfrm>
              <a:off x="4199827" y="3826919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Order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5E03AF-24DC-08C1-05D1-ECECFBE439C0}"/>
                </a:ext>
              </a:extLst>
            </p:cNvPr>
            <p:cNvSpPr/>
            <p:nvPr/>
          </p:nvSpPr>
          <p:spPr>
            <a:xfrm>
              <a:off x="6875951" y="3830405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Tracking</a:t>
              </a:r>
            </a:p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Info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F53FC2-E041-ABF7-F6DB-EA7368A70467}"/>
                </a:ext>
              </a:extLst>
            </p:cNvPr>
            <p:cNvSpPr/>
            <p:nvPr/>
          </p:nvSpPr>
          <p:spPr>
            <a:xfrm>
              <a:off x="1388119" y="3826919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Customer</a:t>
              </a:r>
              <a:endPara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9DCD94-C572-4906-75A8-CC1094962B3F}"/>
                </a:ext>
              </a:extLst>
            </p:cNvPr>
            <p:cNvSpPr/>
            <p:nvPr/>
          </p:nvSpPr>
          <p:spPr>
            <a:xfrm>
              <a:off x="6761649" y="2031394"/>
              <a:ext cx="721112" cy="289932"/>
            </a:xfrm>
            <a:prstGeom prst="rect">
              <a:avLst/>
            </a:prstGeom>
            <a:solidFill>
              <a:srgbClr val="128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800" b="1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Details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14AD48-FC58-98AF-1612-E09C0775F71C}"/>
                </a:ext>
              </a:extLst>
            </p:cNvPr>
            <p:cNvSpPr/>
            <p:nvPr/>
          </p:nvSpPr>
          <p:spPr>
            <a:xfrm>
              <a:off x="263912" y="1492014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Admin id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30067F-0F03-A7F1-F087-5F5FCA02966E}"/>
                </a:ext>
              </a:extLst>
            </p:cNvPr>
            <p:cNvSpPr/>
            <p:nvPr/>
          </p:nvSpPr>
          <p:spPr>
            <a:xfrm>
              <a:off x="234176" y="1962241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Admin Name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E0DA03-4C6A-610E-5EEB-461DA8186B52}"/>
                </a:ext>
              </a:extLst>
            </p:cNvPr>
            <p:cNvSpPr/>
            <p:nvPr/>
          </p:nvSpPr>
          <p:spPr>
            <a:xfrm>
              <a:off x="234176" y="2415170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Admin Role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4A2B47-A8E5-17F9-0575-BD21F72E5BB4}"/>
                </a:ext>
              </a:extLst>
            </p:cNvPr>
            <p:cNvSpPr/>
            <p:nvPr/>
          </p:nvSpPr>
          <p:spPr>
            <a:xfrm>
              <a:off x="4725173" y="2558578"/>
              <a:ext cx="900406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Category</a:t>
              </a:r>
            </a:p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Name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A58B65-A100-FFBF-CE19-250F7C497000}"/>
                </a:ext>
              </a:extLst>
            </p:cNvPr>
            <p:cNvSpPr/>
            <p:nvPr/>
          </p:nvSpPr>
          <p:spPr>
            <a:xfrm>
              <a:off x="3489236" y="2558578"/>
              <a:ext cx="900406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Category</a:t>
              </a:r>
            </a:p>
            <a:p>
              <a:pPr algn="ctr"/>
              <a:r>
                <a:rPr lang="en-US" sz="18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id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AB365FF-6B91-2436-F455-64DC9E6CFDF8}"/>
                </a:ext>
              </a:extLst>
            </p:cNvPr>
            <p:cNvSpPr/>
            <p:nvPr/>
          </p:nvSpPr>
          <p:spPr>
            <a:xfrm>
              <a:off x="7470368" y="1321635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Status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FA1340-D398-5419-D707-A2B7A6D71008}"/>
                </a:ext>
              </a:extLst>
            </p:cNvPr>
            <p:cNvSpPr/>
            <p:nvPr/>
          </p:nvSpPr>
          <p:spPr>
            <a:xfrm>
              <a:off x="6038226" y="1306983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Price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6591-8F48-F8A8-244B-60266B918D55}"/>
                </a:ext>
              </a:extLst>
            </p:cNvPr>
            <p:cNvSpPr/>
            <p:nvPr/>
          </p:nvSpPr>
          <p:spPr>
            <a:xfrm>
              <a:off x="7515827" y="2566488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Name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ADB834-52AA-1823-2B58-8AFD5BD10D6A}"/>
                </a:ext>
              </a:extLst>
            </p:cNvPr>
            <p:cNvSpPr/>
            <p:nvPr/>
          </p:nvSpPr>
          <p:spPr>
            <a:xfrm>
              <a:off x="6038226" y="2561951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Product</a:t>
              </a:r>
            </a:p>
            <a:p>
              <a:pPr algn="ctr"/>
              <a:r>
                <a:rPr lang="en-US" sz="16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id</a:t>
              </a:r>
            </a:p>
          </p:txBody>
        </p:sp>
        <p:sp>
          <p:nvSpPr>
            <p:cNvPr id="25" name="Flowchart: Decision 24">
              <a:extLst>
                <a:ext uri="{FF2B5EF4-FFF2-40B4-BE49-F238E27FC236}">
                  <a16:creationId xmlns:a16="http://schemas.microsoft.com/office/drawing/2014/main" id="{D0422DC3-3151-1502-BE36-F4D2E1CFE697}"/>
                </a:ext>
              </a:extLst>
            </p:cNvPr>
            <p:cNvSpPr/>
            <p:nvPr/>
          </p:nvSpPr>
          <p:spPr>
            <a:xfrm>
              <a:off x="4140912" y="3148091"/>
              <a:ext cx="843269" cy="2899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tx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Contain</a:t>
              </a:r>
              <a:endParaRPr lang="en-US" dirty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6" name="Flowchart: Decision 25">
              <a:extLst>
                <a:ext uri="{FF2B5EF4-FFF2-40B4-BE49-F238E27FC236}">
                  <a16:creationId xmlns:a16="http://schemas.microsoft.com/office/drawing/2014/main" id="{3CD2D16D-D307-1681-6247-B728185C5131}"/>
                </a:ext>
              </a:extLst>
            </p:cNvPr>
            <p:cNvSpPr/>
            <p:nvPr/>
          </p:nvSpPr>
          <p:spPr>
            <a:xfrm>
              <a:off x="5538585" y="2016100"/>
              <a:ext cx="587297" cy="2899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Has</a:t>
              </a:r>
            </a:p>
          </p:txBody>
        </p:sp>
        <p:sp>
          <p:nvSpPr>
            <p:cNvPr id="27" name="Flowchart: Decision 26">
              <a:extLst>
                <a:ext uri="{FF2B5EF4-FFF2-40B4-BE49-F238E27FC236}">
                  <a16:creationId xmlns:a16="http://schemas.microsoft.com/office/drawing/2014/main" id="{DF40C385-6A0D-B468-0C38-3D97CF96BD2F}"/>
                </a:ext>
              </a:extLst>
            </p:cNvPr>
            <p:cNvSpPr/>
            <p:nvPr/>
          </p:nvSpPr>
          <p:spPr>
            <a:xfrm>
              <a:off x="2685579" y="1962242"/>
              <a:ext cx="850644" cy="393778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41F630-1F1E-D3D1-D01B-658D1F23F390}"/>
                </a:ext>
              </a:extLst>
            </p:cNvPr>
            <p:cNvSpPr/>
            <p:nvPr/>
          </p:nvSpPr>
          <p:spPr>
            <a:xfrm>
              <a:off x="5013418" y="4356024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Order</a:t>
              </a:r>
            </a:p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Amount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A58A79-8FB7-3613-200D-E1782126A39F}"/>
                </a:ext>
              </a:extLst>
            </p:cNvPr>
            <p:cNvSpPr/>
            <p:nvPr/>
          </p:nvSpPr>
          <p:spPr>
            <a:xfrm>
              <a:off x="710265" y="4579715"/>
              <a:ext cx="957643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Customer</a:t>
              </a:r>
            </a:p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Name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A4AF15-965B-EE0F-5397-25D870F6E34B}"/>
                </a:ext>
              </a:extLst>
            </p:cNvPr>
            <p:cNvSpPr/>
            <p:nvPr/>
          </p:nvSpPr>
          <p:spPr>
            <a:xfrm>
              <a:off x="1761477" y="4585688"/>
              <a:ext cx="898137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customer </a:t>
              </a:r>
            </a:p>
            <a:p>
              <a:pPr algn="ctr"/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Address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876CFA-03B1-2C5F-8796-8CADED18B835}"/>
                </a:ext>
              </a:extLst>
            </p:cNvPr>
            <p:cNvSpPr/>
            <p:nvPr/>
          </p:nvSpPr>
          <p:spPr>
            <a:xfrm>
              <a:off x="2170405" y="4180637"/>
              <a:ext cx="922250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Contact Number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E60578-E240-5139-DC94-7F218EE69528}"/>
                </a:ext>
              </a:extLst>
            </p:cNvPr>
            <p:cNvSpPr/>
            <p:nvPr/>
          </p:nvSpPr>
          <p:spPr>
            <a:xfrm>
              <a:off x="319972" y="4184010"/>
              <a:ext cx="957643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Customer id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B8F342-621B-C50F-1B92-73CA22543AF2}"/>
                </a:ext>
              </a:extLst>
            </p:cNvPr>
            <p:cNvSpPr/>
            <p:nvPr/>
          </p:nvSpPr>
          <p:spPr>
            <a:xfrm>
              <a:off x="4161739" y="4604712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Order</a:t>
              </a:r>
            </a:p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Date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65BAD20-9397-8854-B174-3620EF0BE260}"/>
                </a:ext>
              </a:extLst>
            </p:cNvPr>
            <p:cNvSpPr/>
            <p:nvPr/>
          </p:nvSpPr>
          <p:spPr>
            <a:xfrm>
              <a:off x="3336132" y="4352820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Order No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8A481AA-6614-CF5C-6629-E9FF5DED67BC}"/>
                </a:ext>
              </a:extLst>
            </p:cNvPr>
            <p:cNvSpPr/>
            <p:nvPr/>
          </p:nvSpPr>
          <p:spPr>
            <a:xfrm>
              <a:off x="7388180" y="4359010"/>
              <a:ext cx="780585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Courier</a:t>
              </a:r>
            </a:p>
            <a:p>
              <a:pPr algn="ctr"/>
              <a:r>
                <a:rPr lang="en-US" sz="1800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Name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B99FFA-E692-C3BA-8CEC-CE20EE70A4C8}"/>
                </a:ext>
              </a:extLst>
            </p:cNvPr>
            <p:cNvSpPr/>
            <p:nvPr/>
          </p:nvSpPr>
          <p:spPr>
            <a:xfrm>
              <a:off x="6247038" y="4352820"/>
              <a:ext cx="848197" cy="378077"/>
            </a:xfrm>
            <a:prstGeom prst="ellipse">
              <a:avLst/>
            </a:prstGeom>
            <a:solidFill>
              <a:srgbClr val="18B4B8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6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Tracking</a:t>
              </a:r>
            </a:p>
            <a:p>
              <a:pPr algn="ctr"/>
              <a:r>
                <a:rPr lang="en-US" sz="1600" u="sng" dirty="0">
                  <a:solidFill>
                    <a:schemeClr val="accent5">
                      <a:lumMod val="10000"/>
                    </a:schemeClr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no.</a:t>
              </a:r>
            </a:p>
          </p:txBody>
        </p:sp>
        <p:sp>
          <p:nvSpPr>
            <p:cNvPr id="40" name="Flowchart: Decision 39">
              <a:extLst>
                <a:ext uri="{FF2B5EF4-FFF2-40B4-BE49-F238E27FC236}">
                  <a16:creationId xmlns:a16="http://schemas.microsoft.com/office/drawing/2014/main" id="{EE092C57-9F83-1F4C-51DD-6B8891EFA2B1}"/>
                </a:ext>
              </a:extLst>
            </p:cNvPr>
            <p:cNvSpPr/>
            <p:nvPr/>
          </p:nvSpPr>
          <p:spPr>
            <a:xfrm>
              <a:off x="5647188" y="3826919"/>
              <a:ext cx="587297" cy="2899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Has</a:t>
              </a:r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3E18BEC4-26A0-8F73-8A54-E14CA8D12602}"/>
                </a:ext>
              </a:extLst>
            </p:cNvPr>
            <p:cNvSpPr/>
            <p:nvPr/>
          </p:nvSpPr>
          <p:spPr>
            <a:xfrm>
              <a:off x="2901939" y="3826919"/>
              <a:ext cx="587297" cy="2899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Make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A45C44-9938-7F57-4452-64ECC62FDE28}"/>
                </a:ext>
              </a:extLst>
            </p:cNvPr>
            <p:cNvCxnSpPr>
              <a:cxnSpLocks/>
              <a:stCxn id="16" idx="6"/>
              <a:endCxn id="6" idx="1"/>
            </p:cNvCxnSpPr>
            <p:nvPr/>
          </p:nvCxnSpPr>
          <p:spPr>
            <a:xfrm>
              <a:off x="1014761" y="2151280"/>
              <a:ext cx="368439" cy="6241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711142-0014-2F77-9C11-F63C7FFCC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61" y="2302487"/>
              <a:ext cx="368439" cy="337604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311AAD3-C07A-C529-53E6-DAAC045EBDCA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1044497" y="1681053"/>
              <a:ext cx="333130" cy="335047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021263-4FD2-86AF-1B80-8883F14D732F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2104312" y="2159131"/>
              <a:ext cx="581267" cy="3807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74E9761-5311-3A8F-5F3B-158CBB3CD966}"/>
                </a:ext>
              </a:extLst>
            </p:cNvPr>
            <p:cNvCxnSpPr>
              <a:cxnSpLocks/>
              <a:stCxn id="27" idx="3"/>
              <a:endCxn id="7" idx="1"/>
            </p:cNvCxnSpPr>
            <p:nvPr/>
          </p:nvCxnSpPr>
          <p:spPr>
            <a:xfrm flipV="1">
              <a:off x="3536223" y="2157521"/>
              <a:ext cx="676698" cy="1610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0FFC7D6-02DB-1E05-FD98-91F9C87D88F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4932556" y="2151967"/>
              <a:ext cx="606029" cy="9099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540B81-5E89-E842-669F-59FA0A0CDDD7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428519" y="2321326"/>
              <a:ext cx="340251" cy="240625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1FE0A3-66F5-1530-0A20-6FE91891307D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1137372" y="4106346"/>
              <a:ext cx="254404" cy="133032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3C94BA-1494-8CBA-FA79-F73092A0082C}"/>
                </a:ext>
              </a:extLst>
            </p:cNvPr>
            <p:cNvCxnSpPr>
              <a:cxnSpLocks/>
            </p:cNvCxnSpPr>
            <p:nvPr/>
          </p:nvCxnSpPr>
          <p:spPr>
            <a:xfrm>
              <a:off x="7484206" y="2303889"/>
              <a:ext cx="477330" cy="262599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2DDB70F-1ED0-0C6B-0CF4-70161194FA94}"/>
                </a:ext>
              </a:extLst>
            </p:cNvPr>
            <p:cNvCxnSpPr>
              <a:cxnSpLocks/>
              <a:stCxn id="26" idx="3"/>
              <a:endCxn id="14" idx="1"/>
            </p:cNvCxnSpPr>
            <p:nvPr/>
          </p:nvCxnSpPr>
          <p:spPr>
            <a:xfrm>
              <a:off x="6125882" y="2161066"/>
              <a:ext cx="635767" cy="15294"/>
            </a:xfrm>
            <a:prstGeom prst="straightConnector1">
              <a:avLst/>
            </a:prstGeom>
            <a:ln w="19050">
              <a:solidFill>
                <a:schemeClr val="accent5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F28DA5-5390-3803-23DF-DD19C156B38B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6428519" y="1685060"/>
              <a:ext cx="333130" cy="346334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9DE7B9F-F4F9-709C-226B-B2FBA9F8505A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7482761" y="1699712"/>
              <a:ext cx="377900" cy="331682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9566FB-24CC-1901-2FBD-0D54DD916647}"/>
                </a:ext>
              </a:extLst>
            </p:cNvPr>
            <p:cNvCxnSpPr>
              <a:cxnSpLocks/>
              <a:stCxn id="32" idx="0"/>
              <a:endCxn id="11" idx="2"/>
            </p:cNvCxnSpPr>
            <p:nvPr/>
          </p:nvCxnSpPr>
          <p:spPr>
            <a:xfrm flipV="1">
              <a:off x="1189086" y="4116851"/>
              <a:ext cx="559590" cy="462864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C9EF02E-07B3-D2D7-C69B-326164F812A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 flipV="1">
              <a:off x="1748675" y="4116851"/>
              <a:ext cx="353424" cy="468577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1B88B27-2FF5-697B-6D53-618366421C26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2102366" y="4101678"/>
              <a:ext cx="203099" cy="134327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92B46C-B5DC-88B7-E88D-69AF326993D5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flipV="1">
              <a:off x="2104312" y="3971885"/>
              <a:ext cx="797627" cy="6194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70B0095-BD29-15B4-41BE-4036A430A0BF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4920939" y="3971885"/>
              <a:ext cx="726249" cy="5417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2B2208C-2435-DF3B-725F-F9B056E3CC9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3493413" y="3964238"/>
              <a:ext cx="706414" cy="7647"/>
            </a:xfrm>
            <a:prstGeom prst="straightConnector1">
              <a:avLst/>
            </a:prstGeom>
            <a:ln w="19050">
              <a:solidFill>
                <a:schemeClr val="accent5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9E08856-0F86-F1AF-9AAF-CB294EBCFE57}"/>
                </a:ext>
              </a:extLst>
            </p:cNvPr>
            <p:cNvCxnSpPr>
              <a:cxnSpLocks/>
              <a:stCxn id="40" idx="3"/>
              <a:endCxn id="9" idx="1"/>
            </p:cNvCxnSpPr>
            <p:nvPr/>
          </p:nvCxnSpPr>
          <p:spPr>
            <a:xfrm>
              <a:off x="6234485" y="3971885"/>
              <a:ext cx="641466" cy="3486"/>
            </a:xfrm>
            <a:prstGeom prst="straightConnector1">
              <a:avLst/>
            </a:prstGeom>
            <a:ln w="19050">
              <a:solidFill>
                <a:schemeClr val="accent5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BEEB04-EED2-9007-8C3E-BA8ECDE16DC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3939439" y="2292584"/>
              <a:ext cx="280631" cy="265994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352C809-8F3E-AC77-30F0-FE82C7A32B9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4932556" y="2302487"/>
              <a:ext cx="242820" cy="256091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16A9E58-2803-7BC0-3848-095BBA1DF71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3726425" y="4109204"/>
              <a:ext cx="473402" cy="243616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35629A-0E3E-C162-A7CF-C5D6F4BA8C25}"/>
                </a:ext>
              </a:extLst>
            </p:cNvPr>
            <p:cNvCxnSpPr>
              <a:cxnSpLocks/>
              <a:stCxn id="36" idx="0"/>
              <a:endCxn id="8" idx="2"/>
            </p:cNvCxnSpPr>
            <p:nvPr/>
          </p:nvCxnSpPr>
          <p:spPr>
            <a:xfrm flipV="1">
              <a:off x="4552032" y="4116851"/>
              <a:ext cx="8351" cy="487861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06F80C-33EC-A147-179F-9FA93E4231A9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4912588" y="4116851"/>
              <a:ext cx="491123" cy="239173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CC3E41-76DF-33E1-47A1-CE71F8FD71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1739" y="4116851"/>
              <a:ext cx="174212" cy="239173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CB3FF5-9884-AB42-C1EF-4AE31906372E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7597063" y="4116851"/>
              <a:ext cx="181410" cy="242159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FFC322F-7630-1EA0-A974-A767C828DF87}"/>
                </a:ext>
              </a:extLst>
            </p:cNvPr>
            <p:cNvCxnSpPr>
              <a:cxnSpLocks/>
              <a:stCxn id="25" idx="2"/>
              <a:endCxn id="8" idx="0"/>
            </p:cNvCxnSpPr>
            <p:nvPr/>
          </p:nvCxnSpPr>
          <p:spPr>
            <a:xfrm flipH="1">
              <a:off x="4560383" y="3438023"/>
              <a:ext cx="2163" cy="388896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E33A43-D586-7CB5-058A-DA4B0AC1FB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84181" y="3293057"/>
              <a:ext cx="2138024" cy="1"/>
            </a:xfrm>
            <a:prstGeom prst="line">
              <a:avLst/>
            </a:prstGeom>
            <a:ln w="19050">
              <a:solidFill>
                <a:schemeClr val="accent5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CF08EDA-5928-58D0-0B63-8DE9C971B4AC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7112459" y="2321326"/>
              <a:ext cx="9746" cy="971731"/>
            </a:xfrm>
            <a:prstGeom prst="straightConnector1">
              <a:avLst/>
            </a:prstGeom>
            <a:ln w="19050">
              <a:solidFill>
                <a:schemeClr val="accent5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9051A2-263E-D5E8-8D35-CC671F9EABAB}"/>
              </a:ext>
            </a:extLst>
          </p:cNvPr>
          <p:cNvCxnSpPr>
            <a:cxnSpLocks/>
            <a:stCxn id="89" idx="4"/>
            <a:endCxn id="14" idx="0"/>
          </p:cNvCxnSpPr>
          <p:nvPr/>
        </p:nvCxnSpPr>
        <p:spPr>
          <a:xfrm flipH="1">
            <a:off x="14584047" y="1927604"/>
            <a:ext cx="27327" cy="1472699"/>
          </a:xfrm>
          <a:prstGeom prst="line">
            <a:avLst/>
          </a:prstGeom>
          <a:ln w="19050">
            <a:solidFill>
              <a:schemeClr val="accent5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2E0251B6-922E-D6F7-9A21-FE06D4C51059}"/>
              </a:ext>
            </a:extLst>
          </p:cNvPr>
          <p:cNvSpPr/>
          <p:nvPr/>
        </p:nvSpPr>
        <p:spPr>
          <a:xfrm>
            <a:off x="13884673" y="1172299"/>
            <a:ext cx="1453402" cy="755305"/>
          </a:xfrm>
          <a:prstGeom prst="ellipse">
            <a:avLst/>
          </a:prstGeom>
          <a:solidFill>
            <a:srgbClr val="18B4B8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5">
                    <a:lumMod val="1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Rating</a:t>
            </a:r>
          </a:p>
        </p:txBody>
      </p:sp>
      <p:sp>
        <p:nvSpPr>
          <p:cNvPr id="110" name="object 3">
            <a:extLst>
              <a:ext uri="{FF2B5EF4-FFF2-40B4-BE49-F238E27FC236}">
                <a16:creationId xmlns:a16="http://schemas.microsoft.com/office/drawing/2014/main" id="{4E8280CB-5BE6-F965-2296-DE99EE850D6D}"/>
              </a:ext>
            </a:extLst>
          </p:cNvPr>
          <p:cNvSpPr/>
          <p:nvPr/>
        </p:nvSpPr>
        <p:spPr>
          <a:xfrm>
            <a:off x="-1822450" y="-1022350"/>
            <a:ext cx="3114675" cy="3114675"/>
          </a:xfrm>
          <a:custGeom>
            <a:avLst/>
            <a:gdLst/>
            <a:ahLst/>
            <a:cxnLst/>
            <a:rect l="l" t="t" r="r" b="b"/>
            <a:pathLst>
              <a:path w="3114675" h="3114675">
                <a:moveTo>
                  <a:pt x="1559559" y="0"/>
                </a:moveTo>
                <a:lnTo>
                  <a:pt x="1478152" y="2158"/>
                </a:lnTo>
                <a:lnTo>
                  <a:pt x="1396745" y="8635"/>
                </a:lnTo>
                <a:lnTo>
                  <a:pt x="1315465" y="19430"/>
                </a:lnTo>
                <a:lnTo>
                  <a:pt x="1235582" y="33832"/>
                </a:lnTo>
                <a:lnTo>
                  <a:pt x="1155572" y="53276"/>
                </a:lnTo>
                <a:lnTo>
                  <a:pt x="1077848" y="76314"/>
                </a:lnTo>
                <a:lnTo>
                  <a:pt x="1000759" y="103682"/>
                </a:lnTo>
                <a:lnTo>
                  <a:pt x="925194" y="134632"/>
                </a:lnTo>
                <a:lnTo>
                  <a:pt x="851788" y="169913"/>
                </a:lnTo>
                <a:lnTo>
                  <a:pt x="779779" y="208800"/>
                </a:lnTo>
                <a:lnTo>
                  <a:pt x="709929" y="251282"/>
                </a:lnTo>
                <a:lnTo>
                  <a:pt x="643000" y="298068"/>
                </a:lnTo>
                <a:lnTo>
                  <a:pt x="578230" y="347751"/>
                </a:lnTo>
                <a:lnTo>
                  <a:pt x="516254" y="400316"/>
                </a:lnTo>
                <a:lnTo>
                  <a:pt x="456437" y="456476"/>
                </a:lnTo>
                <a:lnTo>
                  <a:pt x="400303" y="516229"/>
                </a:lnTo>
                <a:lnTo>
                  <a:pt x="347725" y="578142"/>
                </a:lnTo>
                <a:lnTo>
                  <a:pt x="298068" y="642950"/>
                </a:lnTo>
                <a:lnTo>
                  <a:pt x="251332" y="709904"/>
                </a:lnTo>
                <a:lnTo>
                  <a:pt x="208787" y="779741"/>
                </a:lnTo>
                <a:lnTo>
                  <a:pt x="169925" y="851738"/>
                </a:lnTo>
                <a:lnTo>
                  <a:pt x="134619" y="925182"/>
                </a:lnTo>
                <a:lnTo>
                  <a:pt x="103758" y="1000785"/>
                </a:lnTo>
                <a:lnTo>
                  <a:pt x="76326" y="1077823"/>
                </a:lnTo>
                <a:lnTo>
                  <a:pt x="53339" y="1155585"/>
                </a:lnTo>
                <a:lnTo>
                  <a:pt x="33908" y="1235494"/>
                </a:lnTo>
                <a:lnTo>
                  <a:pt x="19430" y="1315415"/>
                </a:lnTo>
                <a:lnTo>
                  <a:pt x="8635" y="1396771"/>
                </a:lnTo>
                <a:lnTo>
                  <a:pt x="2158" y="1478140"/>
                </a:lnTo>
                <a:lnTo>
                  <a:pt x="0" y="1559496"/>
                </a:lnTo>
                <a:lnTo>
                  <a:pt x="2158" y="1640852"/>
                </a:lnTo>
                <a:lnTo>
                  <a:pt x="8635" y="1722208"/>
                </a:lnTo>
                <a:lnTo>
                  <a:pt x="19430" y="1803565"/>
                </a:lnTo>
                <a:lnTo>
                  <a:pt x="34543" y="1883486"/>
                </a:lnTo>
                <a:lnTo>
                  <a:pt x="53339" y="1962683"/>
                </a:lnTo>
                <a:lnTo>
                  <a:pt x="76326" y="2041169"/>
                </a:lnTo>
                <a:lnTo>
                  <a:pt x="103758" y="2118207"/>
                </a:lnTo>
                <a:lnTo>
                  <a:pt x="135381" y="2193810"/>
                </a:lnTo>
                <a:lnTo>
                  <a:pt x="169925" y="2267241"/>
                </a:lnTo>
                <a:lnTo>
                  <a:pt x="209549" y="2339238"/>
                </a:lnTo>
                <a:lnTo>
                  <a:pt x="251967" y="2408364"/>
                </a:lnTo>
                <a:lnTo>
                  <a:pt x="298068" y="2476042"/>
                </a:lnTo>
                <a:lnTo>
                  <a:pt x="347725" y="2540838"/>
                </a:lnTo>
                <a:lnTo>
                  <a:pt x="401065" y="2602750"/>
                </a:lnTo>
                <a:lnTo>
                  <a:pt x="457199" y="2661792"/>
                </a:lnTo>
                <a:lnTo>
                  <a:pt x="516254" y="2717952"/>
                </a:lnTo>
                <a:lnTo>
                  <a:pt x="578230" y="2771228"/>
                </a:lnTo>
                <a:lnTo>
                  <a:pt x="643000" y="2820911"/>
                </a:lnTo>
                <a:lnTo>
                  <a:pt x="710691" y="2866999"/>
                </a:lnTo>
                <a:lnTo>
                  <a:pt x="779779" y="2909468"/>
                </a:lnTo>
                <a:lnTo>
                  <a:pt x="851788" y="2948355"/>
                </a:lnTo>
                <a:lnTo>
                  <a:pt x="925194" y="2983636"/>
                </a:lnTo>
                <a:lnTo>
                  <a:pt x="1000759" y="3014586"/>
                </a:lnTo>
                <a:lnTo>
                  <a:pt x="1077848" y="3041941"/>
                </a:lnTo>
                <a:lnTo>
                  <a:pt x="1156334" y="3064992"/>
                </a:lnTo>
                <a:lnTo>
                  <a:pt x="1235582" y="3084423"/>
                </a:lnTo>
                <a:lnTo>
                  <a:pt x="1315465" y="3098825"/>
                </a:lnTo>
                <a:lnTo>
                  <a:pt x="1396745" y="3109632"/>
                </a:lnTo>
                <a:lnTo>
                  <a:pt x="1460115" y="3114674"/>
                </a:lnTo>
                <a:lnTo>
                  <a:pt x="1667922" y="3114674"/>
                </a:lnTo>
                <a:lnTo>
                  <a:pt x="1722246" y="3110344"/>
                </a:lnTo>
                <a:lnTo>
                  <a:pt x="1803653" y="3099549"/>
                </a:lnTo>
                <a:lnTo>
                  <a:pt x="1883536" y="3084423"/>
                </a:lnTo>
                <a:lnTo>
                  <a:pt x="1962657" y="3065716"/>
                </a:lnTo>
                <a:lnTo>
                  <a:pt x="2041143" y="3042665"/>
                </a:lnTo>
                <a:lnTo>
                  <a:pt x="2118232" y="3015310"/>
                </a:lnTo>
                <a:lnTo>
                  <a:pt x="2193797" y="2983636"/>
                </a:lnTo>
                <a:lnTo>
                  <a:pt x="2267330" y="2949079"/>
                </a:lnTo>
                <a:lnTo>
                  <a:pt x="2339212" y="2909468"/>
                </a:lnTo>
                <a:lnTo>
                  <a:pt x="2408427" y="2866999"/>
                </a:lnTo>
                <a:lnTo>
                  <a:pt x="2476118" y="2820911"/>
                </a:lnTo>
                <a:lnTo>
                  <a:pt x="2540888" y="2771228"/>
                </a:lnTo>
                <a:lnTo>
                  <a:pt x="2602737" y="2717952"/>
                </a:lnTo>
                <a:lnTo>
                  <a:pt x="2661792" y="2661792"/>
                </a:lnTo>
                <a:lnTo>
                  <a:pt x="2717926" y="2602750"/>
                </a:lnTo>
                <a:lnTo>
                  <a:pt x="2771266" y="2540838"/>
                </a:lnTo>
                <a:lnTo>
                  <a:pt x="2820923" y="2476042"/>
                </a:lnTo>
                <a:lnTo>
                  <a:pt x="2867024" y="2408364"/>
                </a:lnTo>
                <a:lnTo>
                  <a:pt x="2909442" y="2339238"/>
                </a:lnTo>
                <a:lnTo>
                  <a:pt x="2948431" y="2267241"/>
                </a:lnTo>
                <a:lnTo>
                  <a:pt x="2983610" y="2193810"/>
                </a:lnTo>
                <a:lnTo>
                  <a:pt x="3014598" y="2118207"/>
                </a:lnTo>
                <a:lnTo>
                  <a:pt x="3042030" y="2041169"/>
                </a:lnTo>
                <a:lnTo>
                  <a:pt x="3065017" y="1962683"/>
                </a:lnTo>
                <a:lnTo>
                  <a:pt x="3084448" y="1883486"/>
                </a:lnTo>
                <a:lnTo>
                  <a:pt x="3098799" y="1803565"/>
                </a:lnTo>
                <a:lnTo>
                  <a:pt x="3109594" y="1722208"/>
                </a:lnTo>
                <a:lnTo>
                  <a:pt x="3114674" y="1658400"/>
                </a:lnTo>
                <a:lnTo>
                  <a:pt x="3114674" y="1451017"/>
                </a:lnTo>
                <a:lnTo>
                  <a:pt x="3110356" y="1396771"/>
                </a:lnTo>
                <a:lnTo>
                  <a:pt x="3099561" y="1315415"/>
                </a:lnTo>
                <a:lnTo>
                  <a:pt x="3085210" y="1235494"/>
                </a:lnTo>
                <a:lnTo>
                  <a:pt x="3065779" y="1155585"/>
                </a:lnTo>
                <a:lnTo>
                  <a:pt x="3042665" y="1077823"/>
                </a:lnTo>
                <a:lnTo>
                  <a:pt x="3015360" y="1000785"/>
                </a:lnTo>
                <a:lnTo>
                  <a:pt x="2984372" y="925182"/>
                </a:lnTo>
                <a:lnTo>
                  <a:pt x="2949066" y="851738"/>
                </a:lnTo>
                <a:lnTo>
                  <a:pt x="2910204" y="779741"/>
                </a:lnTo>
                <a:lnTo>
                  <a:pt x="2867786" y="709904"/>
                </a:lnTo>
                <a:lnTo>
                  <a:pt x="2820923" y="642950"/>
                </a:lnTo>
                <a:lnTo>
                  <a:pt x="2771266" y="578142"/>
                </a:lnTo>
                <a:lnTo>
                  <a:pt x="2718688" y="516229"/>
                </a:lnTo>
                <a:lnTo>
                  <a:pt x="2662554" y="456476"/>
                </a:lnTo>
                <a:lnTo>
                  <a:pt x="2602737" y="400316"/>
                </a:lnTo>
                <a:lnTo>
                  <a:pt x="2540888" y="347751"/>
                </a:lnTo>
                <a:lnTo>
                  <a:pt x="2476118" y="298068"/>
                </a:lnTo>
                <a:lnTo>
                  <a:pt x="2409062" y="251282"/>
                </a:lnTo>
                <a:lnTo>
                  <a:pt x="2339212" y="208800"/>
                </a:lnTo>
                <a:lnTo>
                  <a:pt x="2267330" y="169913"/>
                </a:lnTo>
                <a:lnTo>
                  <a:pt x="2193797" y="134632"/>
                </a:lnTo>
                <a:lnTo>
                  <a:pt x="2118232" y="103682"/>
                </a:lnTo>
                <a:lnTo>
                  <a:pt x="2041143" y="76314"/>
                </a:lnTo>
                <a:lnTo>
                  <a:pt x="1963419" y="53276"/>
                </a:lnTo>
                <a:lnTo>
                  <a:pt x="1883536" y="33832"/>
                </a:lnTo>
                <a:lnTo>
                  <a:pt x="1803653" y="19430"/>
                </a:lnTo>
                <a:lnTo>
                  <a:pt x="1722246" y="8635"/>
                </a:lnTo>
                <a:lnTo>
                  <a:pt x="1640839" y="2158"/>
                </a:lnTo>
                <a:lnTo>
                  <a:pt x="155955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75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7340" y="8076247"/>
            <a:ext cx="2940685" cy="2211070"/>
          </a:xfrm>
          <a:custGeom>
            <a:avLst/>
            <a:gdLst/>
            <a:ahLst/>
            <a:cxnLst/>
            <a:rect l="l" t="t" r="r" b="b"/>
            <a:pathLst>
              <a:path w="2940684" h="2211070">
                <a:moveTo>
                  <a:pt x="2940634" y="19570"/>
                </a:moveTo>
                <a:lnTo>
                  <a:pt x="2908135" y="13677"/>
                </a:lnTo>
                <a:lnTo>
                  <a:pt x="2851239" y="5765"/>
                </a:lnTo>
                <a:lnTo>
                  <a:pt x="2795105" y="1447"/>
                </a:lnTo>
                <a:lnTo>
                  <a:pt x="2738209" y="0"/>
                </a:lnTo>
                <a:lnTo>
                  <a:pt x="2738209" y="723"/>
                </a:lnTo>
                <a:lnTo>
                  <a:pt x="2681440" y="2159"/>
                </a:lnTo>
                <a:lnTo>
                  <a:pt x="2625179" y="6489"/>
                </a:lnTo>
                <a:lnTo>
                  <a:pt x="2568410" y="14401"/>
                </a:lnTo>
                <a:lnTo>
                  <a:pt x="2512911" y="24485"/>
                </a:lnTo>
                <a:lnTo>
                  <a:pt x="2457412" y="37439"/>
                </a:lnTo>
                <a:lnTo>
                  <a:pt x="2403437" y="54000"/>
                </a:lnTo>
                <a:lnTo>
                  <a:pt x="2349462" y="72720"/>
                </a:lnTo>
                <a:lnTo>
                  <a:pt x="2296884" y="94322"/>
                </a:lnTo>
                <a:lnTo>
                  <a:pt x="2245830" y="118795"/>
                </a:lnTo>
                <a:lnTo>
                  <a:pt x="2196173" y="146164"/>
                </a:lnTo>
                <a:lnTo>
                  <a:pt x="2147913" y="175679"/>
                </a:lnTo>
                <a:lnTo>
                  <a:pt x="2101049" y="208076"/>
                </a:lnTo>
                <a:lnTo>
                  <a:pt x="2055710" y="242646"/>
                </a:lnTo>
                <a:lnTo>
                  <a:pt x="2012530" y="279361"/>
                </a:lnTo>
                <a:lnTo>
                  <a:pt x="1971509" y="318236"/>
                </a:lnTo>
                <a:lnTo>
                  <a:pt x="1931885" y="359283"/>
                </a:lnTo>
                <a:lnTo>
                  <a:pt x="1895182" y="402475"/>
                </a:lnTo>
                <a:lnTo>
                  <a:pt x="1860638" y="447840"/>
                </a:lnTo>
                <a:lnTo>
                  <a:pt x="1828253" y="494639"/>
                </a:lnTo>
                <a:lnTo>
                  <a:pt x="1798662" y="542886"/>
                </a:lnTo>
                <a:lnTo>
                  <a:pt x="1771992" y="592556"/>
                </a:lnTo>
                <a:lnTo>
                  <a:pt x="1747608" y="643674"/>
                </a:lnTo>
                <a:lnTo>
                  <a:pt x="1725256" y="696239"/>
                </a:lnTo>
                <a:lnTo>
                  <a:pt x="1706587" y="750239"/>
                </a:lnTo>
                <a:lnTo>
                  <a:pt x="1690712" y="804240"/>
                </a:lnTo>
                <a:lnTo>
                  <a:pt x="1676996" y="859675"/>
                </a:lnTo>
                <a:lnTo>
                  <a:pt x="1666963" y="915111"/>
                </a:lnTo>
                <a:lnTo>
                  <a:pt x="1658962" y="971981"/>
                </a:lnTo>
                <a:lnTo>
                  <a:pt x="1654644" y="1028153"/>
                </a:lnTo>
                <a:lnTo>
                  <a:pt x="1653247" y="1085024"/>
                </a:lnTo>
                <a:lnTo>
                  <a:pt x="1654644" y="1141907"/>
                </a:lnTo>
                <a:lnTo>
                  <a:pt x="1658962" y="1198791"/>
                </a:lnTo>
                <a:lnTo>
                  <a:pt x="1666963" y="1254950"/>
                </a:lnTo>
                <a:lnTo>
                  <a:pt x="1676996" y="1310386"/>
                </a:lnTo>
                <a:lnTo>
                  <a:pt x="1682496" y="1333969"/>
                </a:lnTo>
                <a:lnTo>
                  <a:pt x="1656803" y="1329105"/>
                </a:lnTo>
                <a:lnTo>
                  <a:pt x="1575523" y="1318310"/>
                </a:lnTo>
                <a:lnTo>
                  <a:pt x="1494116" y="1311821"/>
                </a:lnTo>
                <a:lnTo>
                  <a:pt x="1412709" y="1309662"/>
                </a:lnTo>
                <a:lnTo>
                  <a:pt x="1412709" y="1310386"/>
                </a:lnTo>
                <a:lnTo>
                  <a:pt x="1331429" y="1312545"/>
                </a:lnTo>
                <a:lnTo>
                  <a:pt x="1250022" y="1319022"/>
                </a:lnTo>
                <a:lnTo>
                  <a:pt x="1168742" y="1329829"/>
                </a:lnTo>
                <a:lnTo>
                  <a:pt x="1088732" y="1344231"/>
                </a:lnTo>
                <a:lnTo>
                  <a:pt x="1009611" y="1363662"/>
                </a:lnTo>
                <a:lnTo>
                  <a:pt x="931125" y="1386700"/>
                </a:lnTo>
                <a:lnTo>
                  <a:pt x="854036" y="1414068"/>
                </a:lnTo>
                <a:lnTo>
                  <a:pt x="778471" y="1445031"/>
                </a:lnTo>
                <a:lnTo>
                  <a:pt x="705065" y="1480299"/>
                </a:lnTo>
                <a:lnTo>
                  <a:pt x="633056" y="1519186"/>
                </a:lnTo>
                <a:lnTo>
                  <a:pt x="563968" y="1561668"/>
                </a:lnTo>
                <a:lnTo>
                  <a:pt x="496277" y="1607743"/>
                </a:lnTo>
                <a:lnTo>
                  <a:pt x="431380" y="1657426"/>
                </a:lnTo>
                <a:lnTo>
                  <a:pt x="369531" y="1710702"/>
                </a:lnTo>
                <a:lnTo>
                  <a:pt x="310476" y="1766862"/>
                </a:lnTo>
                <a:lnTo>
                  <a:pt x="254342" y="1825904"/>
                </a:lnTo>
                <a:lnTo>
                  <a:pt x="201002" y="1887816"/>
                </a:lnTo>
                <a:lnTo>
                  <a:pt x="151345" y="1952625"/>
                </a:lnTo>
                <a:lnTo>
                  <a:pt x="105244" y="2020303"/>
                </a:lnTo>
                <a:lnTo>
                  <a:pt x="62826" y="2089416"/>
                </a:lnTo>
                <a:lnTo>
                  <a:pt x="23202" y="2161413"/>
                </a:lnTo>
                <a:lnTo>
                  <a:pt x="0" y="2210752"/>
                </a:lnTo>
                <a:lnTo>
                  <a:pt x="2825305" y="2210752"/>
                </a:lnTo>
                <a:lnTo>
                  <a:pt x="2804693" y="2167890"/>
                </a:lnTo>
                <a:lnTo>
                  <a:pt x="2852001" y="2164296"/>
                </a:lnTo>
                <a:lnTo>
                  <a:pt x="2908135" y="2156371"/>
                </a:lnTo>
                <a:lnTo>
                  <a:pt x="2940634" y="2150478"/>
                </a:lnTo>
                <a:lnTo>
                  <a:pt x="2940634" y="1957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2390775" cy="3844925"/>
          </a:xfrm>
          <a:custGeom>
            <a:avLst/>
            <a:gdLst/>
            <a:ahLst/>
            <a:cxnLst/>
            <a:rect l="l" t="t" r="r" b="b"/>
            <a:pathLst>
              <a:path w="2390775" h="3844925">
                <a:moveTo>
                  <a:pt x="2390470" y="0"/>
                </a:moveTo>
                <a:lnTo>
                  <a:pt x="0" y="0"/>
                </a:lnTo>
                <a:lnTo>
                  <a:pt x="0" y="802792"/>
                </a:lnTo>
                <a:lnTo>
                  <a:pt x="0" y="1297482"/>
                </a:lnTo>
                <a:lnTo>
                  <a:pt x="0" y="3767582"/>
                </a:lnTo>
                <a:lnTo>
                  <a:pt x="74841" y="3741013"/>
                </a:lnTo>
                <a:lnTo>
                  <a:pt x="150444" y="3710051"/>
                </a:lnTo>
                <a:lnTo>
                  <a:pt x="223875" y="3674783"/>
                </a:lnTo>
                <a:lnTo>
                  <a:pt x="295871" y="3635895"/>
                </a:lnTo>
                <a:lnTo>
                  <a:pt x="365721" y="3593414"/>
                </a:lnTo>
                <a:lnTo>
                  <a:pt x="432676" y="3546614"/>
                </a:lnTo>
                <a:lnTo>
                  <a:pt x="478180" y="3511727"/>
                </a:lnTo>
                <a:lnTo>
                  <a:pt x="485952" y="3533648"/>
                </a:lnTo>
                <a:lnTo>
                  <a:pt x="504672" y="3578288"/>
                </a:lnTo>
                <a:lnTo>
                  <a:pt x="528434" y="3620046"/>
                </a:lnTo>
                <a:lnTo>
                  <a:pt x="555802" y="3659657"/>
                </a:lnTo>
                <a:lnTo>
                  <a:pt x="586752" y="3696360"/>
                </a:lnTo>
                <a:lnTo>
                  <a:pt x="622033" y="3729482"/>
                </a:lnTo>
                <a:lnTo>
                  <a:pt x="660196" y="3758996"/>
                </a:lnTo>
                <a:lnTo>
                  <a:pt x="700519" y="3784917"/>
                </a:lnTo>
                <a:lnTo>
                  <a:pt x="743712" y="3805809"/>
                </a:lnTo>
                <a:lnTo>
                  <a:pt x="812114" y="3829570"/>
                </a:lnTo>
                <a:lnTo>
                  <a:pt x="859624" y="3838918"/>
                </a:lnTo>
                <a:lnTo>
                  <a:pt x="907872" y="3843959"/>
                </a:lnTo>
                <a:lnTo>
                  <a:pt x="931633" y="3844683"/>
                </a:lnTo>
                <a:lnTo>
                  <a:pt x="956830" y="3843959"/>
                </a:lnTo>
                <a:lnTo>
                  <a:pt x="1005789" y="3838918"/>
                </a:lnTo>
                <a:lnTo>
                  <a:pt x="1054747" y="3828846"/>
                </a:lnTo>
                <a:lnTo>
                  <a:pt x="1101547" y="3813010"/>
                </a:lnTo>
                <a:lnTo>
                  <a:pt x="1146911" y="3792842"/>
                </a:lnTo>
                <a:lnTo>
                  <a:pt x="1190104" y="3768356"/>
                </a:lnTo>
                <a:lnTo>
                  <a:pt x="1230426" y="3738842"/>
                </a:lnTo>
                <a:lnTo>
                  <a:pt x="1267142" y="3705720"/>
                </a:lnTo>
                <a:lnTo>
                  <a:pt x="1300988" y="3668280"/>
                </a:lnTo>
                <a:lnTo>
                  <a:pt x="1329791" y="3628682"/>
                </a:lnTo>
                <a:lnTo>
                  <a:pt x="1354988" y="3585476"/>
                </a:lnTo>
                <a:lnTo>
                  <a:pt x="1375156" y="3540125"/>
                </a:lnTo>
                <a:lnTo>
                  <a:pt x="1390269" y="3492601"/>
                </a:lnTo>
                <a:lnTo>
                  <a:pt x="1401064" y="3443643"/>
                </a:lnTo>
                <a:lnTo>
                  <a:pt x="1406105" y="3394684"/>
                </a:lnTo>
                <a:lnTo>
                  <a:pt x="1406829" y="3369487"/>
                </a:lnTo>
                <a:lnTo>
                  <a:pt x="1406105" y="3344291"/>
                </a:lnTo>
                <a:lnTo>
                  <a:pt x="1401064" y="3295332"/>
                </a:lnTo>
                <a:lnTo>
                  <a:pt x="1390992" y="3246374"/>
                </a:lnTo>
                <a:lnTo>
                  <a:pt x="1375156" y="3198850"/>
                </a:lnTo>
                <a:lnTo>
                  <a:pt x="1354988" y="3153486"/>
                </a:lnTo>
                <a:lnTo>
                  <a:pt x="1330502" y="3110293"/>
                </a:lnTo>
                <a:lnTo>
                  <a:pt x="1300988" y="3069971"/>
                </a:lnTo>
                <a:lnTo>
                  <a:pt x="1267866" y="3033255"/>
                </a:lnTo>
                <a:lnTo>
                  <a:pt x="1230426" y="3000133"/>
                </a:lnTo>
                <a:lnTo>
                  <a:pt x="1190828" y="2970619"/>
                </a:lnTo>
                <a:lnTo>
                  <a:pt x="1147622" y="2945409"/>
                </a:lnTo>
                <a:lnTo>
                  <a:pt x="1102271" y="2925254"/>
                </a:lnTo>
                <a:lnTo>
                  <a:pt x="1054747" y="2910141"/>
                </a:lnTo>
                <a:lnTo>
                  <a:pt x="1005789" y="2899333"/>
                </a:lnTo>
                <a:lnTo>
                  <a:pt x="956830" y="2894292"/>
                </a:lnTo>
                <a:lnTo>
                  <a:pt x="951369" y="2894139"/>
                </a:lnTo>
                <a:lnTo>
                  <a:pt x="971943" y="2843911"/>
                </a:lnTo>
                <a:lnTo>
                  <a:pt x="999312" y="2766872"/>
                </a:lnTo>
                <a:lnTo>
                  <a:pt x="1022350" y="2689110"/>
                </a:lnTo>
                <a:lnTo>
                  <a:pt x="1041793" y="2609189"/>
                </a:lnTo>
                <a:lnTo>
                  <a:pt x="1056182" y="2529268"/>
                </a:lnTo>
                <a:lnTo>
                  <a:pt x="1066990" y="2447912"/>
                </a:lnTo>
                <a:lnTo>
                  <a:pt x="1073467" y="2366556"/>
                </a:lnTo>
                <a:lnTo>
                  <a:pt x="1075626" y="2285200"/>
                </a:lnTo>
                <a:lnTo>
                  <a:pt x="1074915" y="2285200"/>
                </a:lnTo>
                <a:lnTo>
                  <a:pt x="1072743" y="2203831"/>
                </a:lnTo>
                <a:lnTo>
                  <a:pt x="1066266" y="2122474"/>
                </a:lnTo>
                <a:lnTo>
                  <a:pt x="1055471" y="2041118"/>
                </a:lnTo>
                <a:lnTo>
                  <a:pt x="1041069" y="1961197"/>
                </a:lnTo>
                <a:lnTo>
                  <a:pt x="1021626" y="1882000"/>
                </a:lnTo>
                <a:lnTo>
                  <a:pt x="998588" y="1803527"/>
                </a:lnTo>
                <a:lnTo>
                  <a:pt x="971232" y="1726488"/>
                </a:lnTo>
                <a:lnTo>
                  <a:pt x="940269" y="1650885"/>
                </a:lnTo>
                <a:lnTo>
                  <a:pt x="904989" y="1577441"/>
                </a:lnTo>
                <a:lnTo>
                  <a:pt x="866101" y="1505445"/>
                </a:lnTo>
                <a:lnTo>
                  <a:pt x="823633" y="1436331"/>
                </a:lnTo>
                <a:lnTo>
                  <a:pt x="777544" y="1368640"/>
                </a:lnTo>
                <a:lnTo>
                  <a:pt x="727875" y="1303845"/>
                </a:lnTo>
                <a:lnTo>
                  <a:pt x="679462" y="1247622"/>
                </a:lnTo>
                <a:lnTo>
                  <a:pt x="686828" y="1246251"/>
                </a:lnTo>
                <a:lnTo>
                  <a:pt x="817867" y="1214564"/>
                </a:lnTo>
                <a:lnTo>
                  <a:pt x="947470" y="1176413"/>
                </a:lnTo>
                <a:lnTo>
                  <a:pt x="1074915" y="1131049"/>
                </a:lnTo>
                <a:lnTo>
                  <a:pt x="1199464" y="1079931"/>
                </a:lnTo>
                <a:lnTo>
                  <a:pt x="1321142" y="1021613"/>
                </a:lnTo>
                <a:lnTo>
                  <a:pt x="1439938" y="956818"/>
                </a:lnTo>
                <a:lnTo>
                  <a:pt x="1555140" y="886256"/>
                </a:lnTo>
                <a:lnTo>
                  <a:pt x="1666011" y="809929"/>
                </a:lnTo>
                <a:lnTo>
                  <a:pt x="1773288" y="727862"/>
                </a:lnTo>
                <a:lnTo>
                  <a:pt x="1875523" y="640740"/>
                </a:lnTo>
                <a:lnTo>
                  <a:pt x="1973453" y="547865"/>
                </a:lnTo>
                <a:lnTo>
                  <a:pt x="2066328" y="449935"/>
                </a:lnTo>
                <a:lnTo>
                  <a:pt x="2154161" y="346976"/>
                </a:lnTo>
                <a:lnTo>
                  <a:pt x="2236254" y="239699"/>
                </a:lnTo>
                <a:lnTo>
                  <a:pt x="2312568" y="128828"/>
                </a:lnTo>
                <a:lnTo>
                  <a:pt x="2383117" y="13627"/>
                </a:lnTo>
                <a:lnTo>
                  <a:pt x="2390470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924645" y="3248825"/>
            <a:ext cx="12437745" cy="5066817"/>
            <a:chOff x="2924645" y="3248825"/>
            <a:chExt cx="12437745" cy="5066817"/>
          </a:xfrm>
        </p:grpSpPr>
        <p:sp>
          <p:nvSpPr>
            <p:cNvPr id="14" name="object 14"/>
            <p:cNvSpPr/>
            <p:nvPr/>
          </p:nvSpPr>
          <p:spPr>
            <a:xfrm>
              <a:off x="2924645" y="3248825"/>
              <a:ext cx="12437745" cy="5013325"/>
            </a:xfrm>
            <a:custGeom>
              <a:avLst/>
              <a:gdLst/>
              <a:ahLst/>
              <a:cxnLst/>
              <a:rect l="l" t="t" r="r" b="b"/>
              <a:pathLst>
                <a:path w="12437744" h="5013325">
                  <a:moveTo>
                    <a:pt x="12437275" y="2480945"/>
                  </a:moveTo>
                  <a:lnTo>
                    <a:pt x="12286145" y="2405329"/>
                  </a:lnTo>
                  <a:lnTo>
                    <a:pt x="12286082" y="2471585"/>
                  </a:lnTo>
                  <a:lnTo>
                    <a:pt x="6233630" y="2470886"/>
                  </a:lnTo>
                  <a:lnTo>
                    <a:pt x="6233630" y="0"/>
                  </a:lnTo>
                  <a:lnTo>
                    <a:pt x="6205055" y="0"/>
                  </a:lnTo>
                  <a:lnTo>
                    <a:pt x="6205055" y="2470874"/>
                  </a:lnTo>
                  <a:lnTo>
                    <a:pt x="151180" y="2470162"/>
                  </a:lnTo>
                  <a:lnTo>
                    <a:pt x="151193" y="2403906"/>
                  </a:lnTo>
                  <a:lnTo>
                    <a:pt x="0" y="2479484"/>
                  </a:lnTo>
                  <a:lnTo>
                    <a:pt x="151180" y="2555100"/>
                  </a:lnTo>
                  <a:lnTo>
                    <a:pt x="151180" y="2488882"/>
                  </a:lnTo>
                  <a:lnTo>
                    <a:pt x="6205055" y="2489593"/>
                  </a:lnTo>
                  <a:lnTo>
                    <a:pt x="6205055" y="5012702"/>
                  </a:lnTo>
                  <a:lnTo>
                    <a:pt x="6233630" y="5012702"/>
                  </a:lnTo>
                  <a:lnTo>
                    <a:pt x="6233630" y="2489606"/>
                  </a:lnTo>
                  <a:lnTo>
                    <a:pt x="12286069" y="2490305"/>
                  </a:lnTo>
                  <a:lnTo>
                    <a:pt x="12286018" y="2556522"/>
                  </a:lnTo>
                  <a:lnTo>
                    <a:pt x="12437275" y="2480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9420" y="8207388"/>
              <a:ext cx="129133" cy="10825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BBE1F-D5EB-F875-99F6-D6D85544979C}"/>
              </a:ext>
            </a:extLst>
          </p:cNvPr>
          <p:cNvSpPr/>
          <p:nvPr/>
        </p:nvSpPr>
        <p:spPr>
          <a:xfrm>
            <a:off x="3511550" y="3482804"/>
            <a:ext cx="5257800" cy="2048046"/>
          </a:xfrm>
          <a:prstGeom prst="rect">
            <a:avLst/>
          </a:prstGeom>
          <a:solidFill>
            <a:srgbClr val="128184"/>
          </a:solidFill>
          <a:ln>
            <a:noFill/>
          </a:ln>
          <a:effectLst>
            <a:outerShdw blurRad="203200" dist="152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This project will help manage an online shop more easily.</a:t>
            </a:r>
            <a:endParaRPr lang="en-AU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A800AA-C6AC-0F90-2B50-0D17BB6B5FEB}"/>
              </a:ext>
            </a:extLst>
          </p:cNvPr>
          <p:cNvSpPr/>
          <p:nvPr/>
        </p:nvSpPr>
        <p:spPr>
          <a:xfrm>
            <a:off x="9531350" y="3482804"/>
            <a:ext cx="5257800" cy="2048046"/>
          </a:xfrm>
          <a:prstGeom prst="rect">
            <a:avLst/>
          </a:prstGeom>
          <a:solidFill>
            <a:srgbClr val="128184"/>
          </a:solidFill>
          <a:ln>
            <a:noFill/>
          </a:ln>
          <a:effectLst>
            <a:outerShdw blurRad="203200" dist="152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It includes features like login, product search, order system, and reports.</a:t>
            </a:r>
            <a:endParaRPr lang="en-AU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732CEF-0548-2214-CC18-E367E2F86B57}"/>
              </a:ext>
            </a:extLst>
          </p:cNvPr>
          <p:cNvSpPr/>
          <p:nvPr/>
        </p:nvSpPr>
        <p:spPr>
          <a:xfrm>
            <a:off x="3514587" y="5956504"/>
            <a:ext cx="5257800" cy="2048046"/>
          </a:xfrm>
          <a:prstGeom prst="rect">
            <a:avLst/>
          </a:prstGeom>
          <a:solidFill>
            <a:srgbClr val="128184"/>
          </a:solidFill>
          <a:ln>
            <a:noFill/>
          </a:ln>
          <a:effectLst>
            <a:outerShdw blurRad="203200" dist="152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We are using C++ to build a simple system with all these functions.</a:t>
            </a:r>
            <a:endParaRPr lang="en-AU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B1908E-4640-0C35-D3B3-3101A610425B}"/>
              </a:ext>
            </a:extLst>
          </p:cNvPr>
          <p:cNvSpPr/>
          <p:nvPr/>
        </p:nvSpPr>
        <p:spPr>
          <a:xfrm>
            <a:off x="9531350" y="5956504"/>
            <a:ext cx="5257800" cy="2048046"/>
          </a:xfrm>
          <a:prstGeom prst="rect">
            <a:avLst/>
          </a:prstGeom>
          <a:solidFill>
            <a:srgbClr val="128184"/>
          </a:solidFill>
          <a:ln>
            <a:noFill/>
          </a:ln>
          <a:effectLst>
            <a:outerShdw blurRad="203200" dist="152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It will help us learn how to build real systems using programming.</a:t>
            </a:r>
            <a:endParaRPr lang="en-AU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00545425-762F-D8D3-E780-5D85E0627C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24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913CE38-3B0C-83DB-095D-8776E74D1B9B}"/>
              </a:ext>
            </a:extLst>
          </p:cNvPr>
          <p:cNvSpPr txBox="1">
            <a:spLocks/>
          </p:cNvSpPr>
          <p:nvPr/>
        </p:nvSpPr>
        <p:spPr>
          <a:xfrm>
            <a:off x="4385522" y="-31750"/>
            <a:ext cx="915390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9600" b="1" u="sng" dirty="0">
                <a:solidFill>
                  <a:schemeClr val="tx1"/>
                </a:solidFill>
                <a:latin typeface="Arial Narrow"/>
                <a:cs typeface="Arial Narrow"/>
              </a:rPr>
              <a:t>Conclusion</a:t>
            </a:r>
            <a:endParaRPr lang="en-US" sz="6600" u="sng" spc="-1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298D8-7EA3-F3EF-6BC0-3173362E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043366" y="92150"/>
            <a:ext cx="6679565" cy="4112260"/>
          </a:xfrm>
          <a:custGeom>
            <a:avLst/>
            <a:gdLst/>
            <a:ahLst/>
            <a:cxnLst/>
            <a:rect l="l" t="t" r="r" b="b"/>
            <a:pathLst>
              <a:path w="6679565" h="4112260">
                <a:moveTo>
                  <a:pt x="3973665" y="3170148"/>
                </a:moveTo>
                <a:lnTo>
                  <a:pt x="3972217" y="3121190"/>
                </a:lnTo>
                <a:lnTo>
                  <a:pt x="3968623" y="3071507"/>
                </a:lnTo>
                <a:lnTo>
                  <a:pt x="3962146" y="3022549"/>
                </a:lnTo>
                <a:lnTo>
                  <a:pt x="3952786" y="2974314"/>
                </a:lnTo>
                <a:lnTo>
                  <a:pt x="3941267" y="2926067"/>
                </a:lnTo>
                <a:lnTo>
                  <a:pt x="3927589" y="2879280"/>
                </a:lnTo>
                <a:lnTo>
                  <a:pt x="3911028" y="2832468"/>
                </a:lnTo>
                <a:lnTo>
                  <a:pt x="3892308" y="2787116"/>
                </a:lnTo>
                <a:lnTo>
                  <a:pt x="3870706" y="2742476"/>
                </a:lnTo>
                <a:lnTo>
                  <a:pt x="3847655" y="2699270"/>
                </a:lnTo>
                <a:lnTo>
                  <a:pt x="3821747" y="2657513"/>
                </a:lnTo>
                <a:lnTo>
                  <a:pt x="3793667" y="2616479"/>
                </a:lnTo>
                <a:lnTo>
                  <a:pt x="3764140" y="2577592"/>
                </a:lnTo>
                <a:lnTo>
                  <a:pt x="3731742" y="2540152"/>
                </a:lnTo>
                <a:lnTo>
                  <a:pt x="3697897" y="2504148"/>
                </a:lnTo>
                <a:lnTo>
                  <a:pt x="3661905" y="2470315"/>
                </a:lnTo>
                <a:lnTo>
                  <a:pt x="3624453" y="2437917"/>
                </a:lnTo>
                <a:lnTo>
                  <a:pt x="3585591" y="2408402"/>
                </a:lnTo>
                <a:lnTo>
                  <a:pt x="3544544" y="2380310"/>
                </a:lnTo>
                <a:lnTo>
                  <a:pt x="3502787" y="2354402"/>
                </a:lnTo>
                <a:lnTo>
                  <a:pt x="3459594" y="2331351"/>
                </a:lnTo>
                <a:lnTo>
                  <a:pt x="3414953" y="2309749"/>
                </a:lnTo>
                <a:lnTo>
                  <a:pt x="3369589" y="2291042"/>
                </a:lnTo>
                <a:lnTo>
                  <a:pt x="3322790" y="2274481"/>
                </a:lnTo>
                <a:lnTo>
                  <a:pt x="3275990" y="2260790"/>
                </a:lnTo>
                <a:lnTo>
                  <a:pt x="3227730" y="2249271"/>
                </a:lnTo>
                <a:lnTo>
                  <a:pt x="3179508" y="2239911"/>
                </a:lnTo>
                <a:lnTo>
                  <a:pt x="3130550" y="2233434"/>
                </a:lnTo>
                <a:lnTo>
                  <a:pt x="3080867" y="2229828"/>
                </a:lnTo>
                <a:lnTo>
                  <a:pt x="3031909" y="2228392"/>
                </a:lnTo>
                <a:lnTo>
                  <a:pt x="2982950" y="2229828"/>
                </a:lnTo>
                <a:lnTo>
                  <a:pt x="2933268" y="2233434"/>
                </a:lnTo>
                <a:lnTo>
                  <a:pt x="2884309" y="2239911"/>
                </a:lnTo>
                <a:lnTo>
                  <a:pt x="2839237" y="2248662"/>
                </a:lnTo>
                <a:lnTo>
                  <a:pt x="2843987" y="2211120"/>
                </a:lnTo>
                <a:lnTo>
                  <a:pt x="2849753" y="2136952"/>
                </a:lnTo>
                <a:lnTo>
                  <a:pt x="2851912" y="2062073"/>
                </a:lnTo>
                <a:lnTo>
                  <a:pt x="2852623" y="2062073"/>
                </a:lnTo>
                <a:lnTo>
                  <a:pt x="2850464" y="1987194"/>
                </a:lnTo>
                <a:lnTo>
                  <a:pt x="2844711" y="1913039"/>
                </a:lnTo>
                <a:lnTo>
                  <a:pt x="2835351" y="1838871"/>
                </a:lnTo>
                <a:lnTo>
                  <a:pt x="2821660" y="1765439"/>
                </a:lnTo>
                <a:lnTo>
                  <a:pt x="2803664" y="1692719"/>
                </a:lnTo>
                <a:lnTo>
                  <a:pt x="2782786" y="1621434"/>
                </a:lnTo>
                <a:lnTo>
                  <a:pt x="2757589" y="1550873"/>
                </a:lnTo>
                <a:lnTo>
                  <a:pt x="2729509" y="1481759"/>
                </a:lnTo>
                <a:lnTo>
                  <a:pt x="2697111" y="1414805"/>
                </a:lnTo>
                <a:lnTo>
                  <a:pt x="2661831" y="1349273"/>
                </a:lnTo>
                <a:lnTo>
                  <a:pt x="2622232" y="1285201"/>
                </a:lnTo>
                <a:lnTo>
                  <a:pt x="2580475" y="1224000"/>
                </a:lnTo>
                <a:lnTo>
                  <a:pt x="2535110" y="1164234"/>
                </a:lnTo>
                <a:lnTo>
                  <a:pt x="2486152" y="1107363"/>
                </a:lnTo>
                <a:lnTo>
                  <a:pt x="2435034" y="1053363"/>
                </a:lnTo>
                <a:lnTo>
                  <a:pt x="2381034" y="1002233"/>
                </a:lnTo>
                <a:lnTo>
                  <a:pt x="2324150" y="953274"/>
                </a:lnTo>
                <a:lnTo>
                  <a:pt x="2264384" y="907923"/>
                </a:lnTo>
                <a:lnTo>
                  <a:pt x="2203196" y="866165"/>
                </a:lnTo>
                <a:lnTo>
                  <a:pt x="2139835" y="826566"/>
                </a:lnTo>
                <a:lnTo>
                  <a:pt x="2073592" y="791286"/>
                </a:lnTo>
                <a:lnTo>
                  <a:pt x="2006625" y="758875"/>
                </a:lnTo>
                <a:lnTo>
                  <a:pt x="1937512" y="730796"/>
                </a:lnTo>
                <a:lnTo>
                  <a:pt x="1866950" y="705599"/>
                </a:lnTo>
                <a:lnTo>
                  <a:pt x="1795665" y="684720"/>
                </a:lnTo>
                <a:lnTo>
                  <a:pt x="1722958" y="666724"/>
                </a:lnTo>
                <a:lnTo>
                  <a:pt x="1649514" y="653046"/>
                </a:lnTo>
                <a:lnTo>
                  <a:pt x="1575346" y="643686"/>
                </a:lnTo>
                <a:lnTo>
                  <a:pt x="1501190" y="637921"/>
                </a:lnTo>
                <a:lnTo>
                  <a:pt x="1426311" y="635762"/>
                </a:lnTo>
                <a:lnTo>
                  <a:pt x="1351432" y="637921"/>
                </a:lnTo>
                <a:lnTo>
                  <a:pt x="1277264" y="643686"/>
                </a:lnTo>
                <a:lnTo>
                  <a:pt x="1203109" y="653046"/>
                </a:lnTo>
                <a:lnTo>
                  <a:pt x="1129677" y="666724"/>
                </a:lnTo>
                <a:lnTo>
                  <a:pt x="1056944" y="684720"/>
                </a:lnTo>
                <a:lnTo>
                  <a:pt x="985672" y="705599"/>
                </a:lnTo>
                <a:lnTo>
                  <a:pt x="915111" y="730796"/>
                </a:lnTo>
                <a:lnTo>
                  <a:pt x="845997" y="758875"/>
                </a:lnTo>
                <a:lnTo>
                  <a:pt x="779030" y="791286"/>
                </a:lnTo>
                <a:lnTo>
                  <a:pt x="713511" y="826566"/>
                </a:lnTo>
                <a:lnTo>
                  <a:pt x="649427" y="866165"/>
                </a:lnTo>
                <a:lnTo>
                  <a:pt x="588238" y="907923"/>
                </a:lnTo>
                <a:lnTo>
                  <a:pt x="528472" y="953274"/>
                </a:lnTo>
                <a:lnTo>
                  <a:pt x="471589" y="1002233"/>
                </a:lnTo>
                <a:lnTo>
                  <a:pt x="417588" y="1053363"/>
                </a:lnTo>
                <a:lnTo>
                  <a:pt x="366471" y="1107363"/>
                </a:lnTo>
                <a:lnTo>
                  <a:pt x="317512" y="1164234"/>
                </a:lnTo>
                <a:lnTo>
                  <a:pt x="272148" y="1224000"/>
                </a:lnTo>
                <a:lnTo>
                  <a:pt x="230390" y="1285201"/>
                </a:lnTo>
                <a:lnTo>
                  <a:pt x="190792" y="1348562"/>
                </a:lnTo>
                <a:lnTo>
                  <a:pt x="155511" y="1414805"/>
                </a:lnTo>
                <a:lnTo>
                  <a:pt x="123113" y="1481759"/>
                </a:lnTo>
                <a:lnTo>
                  <a:pt x="95034" y="1550873"/>
                </a:lnTo>
                <a:lnTo>
                  <a:pt x="69837" y="1621434"/>
                </a:lnTo>
                <a:lnTo>
                  <a:pt x="48958" y="1692719"/>
                </a:lnTo>
                <a:lnTo>
                  <a:pt x="30949" y="1765439"/>
                </a:lnTo>
                <a:lnTo>
                  <a:pt x="17272" y="1838871"/>
                </a:lnTo>
                <a:lnTo>
                  <a:pt x="7912" y="1913039"/>
                </a:lnTo>
                <a:lnTo>
                  <a:pt x="2146" y="1987194"/>
                </a:lnTo>
                <a:lnTo>
                  <a:pt x="0" y="2062073"/>
                </a:lnTo>
                <a:lnTo>
                  <a:pt x="2146" y="2136952"/>
                </a:lnTo>
                <a:lnTo>
                  <a:pt x="7912" y="2211120"/>
                </a:lnTo>
                <a:lnTo>
                  <a:pt x="17995" y="2285276"/>
                </a:lnTo>
                <a:lnTo>
                  <a:pt x="30949" y="2358707"/>
                </a:lnTo>
                <a:lnTo>
                  <a:pt x="48958" y="2431440"/>
                </a:lnTo>
                <a:lnTo>
                  <a:pt x="69837" y="2502712"/>
                </a:lnTo>
                <a:lnTo>
                  <a:pt x="95034" y="2573274"/>
                </a:lnTo>
                <a:lnTo>
                  <a:pt x="123837" y="2641676"/>
                </a:lnTo>
                <a:lnTo>
                  <a:pt x="155511" y="2709354"/>
                </a:lnTo>
                <a:lnTo>
                  <a:pt x="191516" y="2774873"/>
                </a:lnTo>
                <a:lnTo>
                  <a:pt x="230390" y="2838234"/>
                </a:lnTo>
                <a:lnTo>
                  <a:pt x="272872" y="2900159"/>
                </a:lnTo>
                <a:lnTo>
                  <a:pt x="318236" y="2959189"/>
                </a:lnTo>
                <a:lnTo>
                  <a:pt x="366471" y="3016072"/>
                </a:lnTo>
                <a:lnTo>
                  <a:pt x="418312" y="3070072"/>
                </a:lnTo>
                <a:lnTo>
                  <a:pt x="472313" y="3121190"/>
                </a:lnTo>
                <a:lnTo>
                  <a:pt x="529196" y="3170148"/>
                </a:lnTo>
                <a:lnTo>
                  <a:pt x="588238" y="3215513"/>
                </a:lnTo>
                <a:lnTo>
                  <a:pt x="649427" y="3257994"/>
                </a:lnTo>
                <a:lnTo>
                  <a:pt x="713511" y="3296869"/>
                </a:lnTo>
                <a:lnTo>
                  <a:pt x="779030" y="3332149"/>
                </a:lnTo>
                <a:lnTo>
                  <a:pt x="845997" y="3364547"/>
                </a:lnTo>
                <a:lnTo>
                  <a:pt x="915111" y="3393351"/>
                </a:lnTo>
                <a:lnTo>
                  <a:pt x="985672" y="3417824"/>
                </a:lnTo>
                <a:lnTo>
                  <a:pt x="1056944" y="3439426"/>
                </a:lnTo>
                <a:lnTo>
                  <a:pt x="1129677" y="3456711"/>
                </a:lnTo>
                <a:lnTo>
                  <a:pt x="1203109" y="3470389"/>
                </a:lnTo>
                <a:lnTo>
                  <a:pt x="1277264" y="3479749"/>
                </a:lnTo>
                <a:lnTo>
                  <a:pt x="1351432" y="3485515"/>
                </a:lnTo>
                <a:lnTo>
                  <a:pt x="1426311" y="3487674"/>
                </a:lnTo>
                <a:lnTo>
                  <a:pt x="1426311" y="3488385"/>
                </a:lnTo>
                <a:lnTo>
                  <a:pt x="1501190" y="3486226"/>
                </a:lnTo>
                <a:lnTo>
                  <a:pt x="1575346" y="3480473"/>
                </a:lnTo>
                <a:lnTo>
                  <a:pt x="1649514" y="3470389"/>
                </a:lnTo>
                <a:lnTo>
                  <a:pt x="1722958" y="3457435"/>
                </a:lnTo>
                <a:lnTo>
                  <a:pt x="1795665" y="3439426"/>
                </a:lnTo>
                <a:lnTo>
                  <a:pt x="1866950" y="3418548"/>
                </a:lnTo>
                <a:lnTo>
                  <a:pt x="1937512" y="3393351"/>
                </a:lnTo>
                <a:lnTo>
                  <a:pt x="2005914" y="3364547"/>
                </a:lnTo>
                <a:lnTo>
                  <a:pt x="2073592" y="3332873"/>
                </a:lnTo>
                <a:lnTo>
                  <a:pt x="2101634" y="3317468"/>
                </a:lnTo>
                <a:lnTo>
                  <a:pt x="2101672" y="3317748"/>
                </a:lnTo>
                <a:lnTo>
                  <a:pt x="2111032" y="3365995"/>
                </a:lnTo>
                <a:lnTo>
                  <a:pt x="2122551" y="3413518"/>
                </a:lnTo>
                <a:lnTo>
                  <a:pt x="2136229" y="3461029"/>
                </a:lnTo>
                <a:lnTo>
                  <a:pt x="2152789" y="3507105"/>
                </a:lnTo>
                <a:lnTo>
                  <a:pt x="2171509" y="3553193"/>
                </a:lnTo>
                <a:lnTo>
                  <a:pt x="2193112" y="3597110"/>
                </a:lnTo>
                <a:lnTo>
                  <a:pt x="2216874" y="3641026"/>
                </a:lnTo>
                <a:lnTo>
                  <a:pt x="2242070" y="3682784"/>
                </a:lnTo>
                <a:lnTo>
                  <a:pt x="2270150" y="3723106"/>
                </a:lnTo>
                <a:lnTo>
                  <a:pt x="2300389" y="3762705"/>
                </a:lnTo>
                <a:lnTo>
                  <a:pt x="2332075" y="3800144"/>
                </a:lnTo>
                <a:lnTo>
                  <a:pt x="2365908" y="3835425"/>
                </a:lnTo>
                <a:lnTo>
                  <a:pt x="2401913" y="3869271"/>
                </a:lnTo>
                <a:lnTo>
                  <a:pt x="2439352" y="3901681"/>
                </a:lnTo>
                <a:lnTo>
                  <a:pt x="2478951" y="3931183"/>
                </a:lnTo>
                <a:lnTo>
                  <a:pt x="2519273" y="3959275"/>
                </a:lnTo>
                <a:lnTo>
                  <a:pt x="2561031" y="3985183"/>
                </a:lnTo>
                <a:lnTo>
                  <a:pt x="2604224" y="4008945"/>
                </a:lnTo>
                <a:lnTo>
                  <a:pt x="2648864" y="4029824"/>
                </a:lnTo>
                <a:lnTo>
                  <a:pt x="2694228" y="4048544"/>
                </a:lnTo>
                <a:lnTo>
                  <a:pt x="2741028" y="4065105"/>
                </a:lnTo>
                <a:lnTo>
                  <a:pt x="2788551" y="4078795"/>
                </a:lnTo>
                <a:lnTo>
                  <a:pt x="2836062" y="4090314"/>
                </a:lnTo>
                <a:lnTo>
                  <a:pt x="2884309" y="4099674"/>
                </a:lnTo>
                <a:lnTo>
                  <a:pt x="2933268" y="4106151"/>
                </a:lnTo>
                <a:lnTo>
                  <a:pt x="2982950" y="4109745"/>
                </a:lnTo>
                <a:lnTo>
                  <a:pt x="3031909" y="4111193"/>
                </a:lnTo>
                <a:lnTo>
                  <a:pt x="3031909" y="4111904"/>
                </a:lnTo>
                <a:lnTo>
                  <a:pt x="3080867" y="4110469"/>
                </a:lnTo>
                <a:lnTo>
                  <a:pt x="3130550" y="4106862"/>
                </a:lnTo>
                <a:lnTo>
                  <a:pt x="3179508" y="4100385"/>
                </a:lnTo>
                <a:lnTo>
                  <a:pt x="3227730" y="4091025"/>
                </a:lnTo>
                <a:lnTo>
                  <a:pt x="3275253" y="4079506"/>
                </a:lnTo>
                <a:lnTo>
                  <a:pt x="3322790" y="4065828"/>
                </a:lnTo>
                <a:lnTo>
                  <a:pt x="3368865" y="4049268"/>
                </a:lnTo>
                <a:lnTo>
                  <a:pt x="3414953" y="4030548"/>
                </a:lnTo>
                <a:lnTo>
                  <a:pt x="3458870" y="4008945"/>
                </a:lnTo>
                <a:lnTo>
                  <a:pt x="3502787" y="3985183"/>
                </a:lnTo>
                <a:lnTo>
                  <a:pt x="3544544" y="3959999"/>
                </a:lnTo>
                <a:lnTo>
                  <a:pt x="3584867" y="3931907"/>
                </a:lnTo>
                <a:lnTo>
                  <a:pt x="3624453" y="3901681"/>
                </a:lnTo>
                <a:lnTo>
                  <a:pt x="3661905" y="3869994"/>
                </a:lnTo>
                <a:lnTo>
                  <a:pt x="3697186" y="3836149"/>
                </a:lnTo>
                <a:lnTo>
                  <a:pt x="3731031" y="3800144"/>
                </a:lnTo>
                <a:lnTo>
                  <a:pt x="3763429" y="3762705"/>
                </a:lnTo>
                <a:lnTo>
                  <a:pt x="3792944" y="3723106"/>
                </a:lnTo>
                <a:lnTo>
                  <a:pt x="3821023" y="3682784"/>
                </a:lnTo>
                <a:lnTo>
                  <a:pt x="3846944" y="3641026"/>
                </a:lnTo>
                <a:lnTo>
                  <a:pt x="3870706" y="3597833"/>
                </a:lnTo>
                <a:lnTo>
                  <a:pt x="3891572" y="3553193"/>
                </a:lnTo>
                <a:lnTo>
                  <a:pt x="3910304" y="3507829"/>
                </a:lnTo>
                <a:lnTo>
                  <a:pt x="3926865" y="3461029"/>
                </a:lnTo>
                <a:lnTo>
                  <a:pt x="3940543" y="3413518"/>
                </a:lnTo>
                <a:lnTo>
                  <a:pt x="3952062" y="3365995"/>
                </a:lnTo>
                <a:lnTo>
                  <a:pt x="3961422" y="3317748"/>
                </a:lnTo>
                <a:lnTo>
                  <a:pt x="3967911" y="3268789"/>
                </a:lnTo>
                <a:lnTo>
                  <a:pt x="3971506" y="3219119"/>
                </a:lnTo>
                <a:lnTo>
                  <a:pt x="3972941" y="3170148"/>
                </a:lnTo>
                <a:lnTo>
                  <a:pt x="3973665" y="3170148"/>
                </a:lnTo>
                <a:close/>
              </a:path>
              <a:path w="6679565" h="4112260">
                <a:moveTo>
                  <a:pt x="6679425" y="1426324"/>
                </a:moveTo>
                <a:lnTo>
                  <a:pt x="6677266" y="1351445"/>
                </a:lnTo>
                <a:lnTo>
                  <a:pt x="6671500" y="1277277"/>
                </a:lnTo>
                <a:lnTo>
                  <a:pt x="6662140" y="1203121"/>
                </a:lnTo>
                <a:lnTo>
                  <a:pt x="6648463" y="1129677"/>
                </a:lnTo>
                <a:lnTo>
                  <a:pt x="6630467" y="1056957"/>
                </a:lnTo>
                <a:lnTo>
                  <a:pt x="6609575" y="985685"/>
                </a:lnTo>
                <a:lnTo>
                  <a:pt x="6584378" y="915123"/>
                </a:lnTo>
                <a:lnTo>
                  <a:pt x="6556299" y="845997"/>
                </a:lnTo>
                <a:lnTo>
                  <a:pt x="6523901" y="779043"/>
                </a:lnTo>
                <a:lnTo>
                  <a:pt x="6488620" y="713524"/>
                </a:lnTo>
                <a:lnTo>
                  <a:pt x="6449022" y="649439"/>
                </a:lnTo>
                <a:lnTo>
                  <a:pt x="6407264" y="588238"/>
                </a:lnTo>
                <a:lnTo>
                  <a:pt x="6361900" y="528485"/>
                </a:lnTo>
                <a:lnTo>
                  <a:pt x="6312941" y="471601"/>
                </a:lnTo>
                <a:lnTo>
                  <a:pt x="6261824" y="417601"/>
                </a:lnTo>
                <a:lnTo>
                  <a:pt x="6207823" y="366483"/>
                </a:lnTo>
                <a:lnTo>
                  <a:pt x="6150940" y="317525"/>
                </a:lnTo>
                <a:lnTo>
                  <a:pt x="6091186" y="272161"/>
                </a:lnTo>
                <a:lnTo>
                  <a:pt x="6029985" y="230403"/>
                </a:lnTo>
                <a:lnTo>
                  <a:pt x="5966625" y="190804"/>
                </a:lnTo>
                <a:lnTo>
                  <a:pt x="5900382" y="155524"/>
                </a:lnTo>
                <a:lnTo>
                  <a:pt x="5833427" y="123126"/>
                </a:lnTo>
                <a:lnTo>
                  <a:pt x="5764301" y="95046"/>
                </a:lnTo>
                <a:lnTo>
                  <a:pt x="5693740" y="69850"/>
                </a:lnTo>
                <a:lnTo>
                  <a:pt x="5622468" y="48971"/>
                </a:lnTo>
                <a:lnTo>
                  <a:pt x="5549747" y="30962"/>
                </a:lnTo>
                <a:lnTo>
                  <a:pt x="5476303" y="17284"/>
                </a:lnTo>
                <a:lnTo>
                  <a:pt x="5402148" y="7924"/>
                </a:lnTo>
                <a:lnTo>
                  <a:pt x="5327980" y="2159"/>
                </a:lnTo>
                <a:lnTo>
                  <a:pt x="5253101" y="0"/>
                </a:lnTo>
                <a:lnTo>
                  <a:pt x="5178222" y="2159"/>
                </a:lnTo>
                <a:lnTo>
                  <a:pt x="5104066" y="7924"/>
                </a:lnTo>
                <a:lnTo>
                  <a:pt x="5029898" y="17284"/>
                </a:lnTo>
                <a:lnTo>
                  <a:pt x="4956467" y="30962"/>
                </a:lnTo>
                <a:lnTo>
                  <a:pt x="4883747" y="48971"/>
                </a:lnTo>
                <a:lnTo>
                  <a:pt x="4812462" y="69850"/>
                </a:lnTo>
                <a:lnTo>
                  <a:pt x="4741900" y="95046"/>
                </a:lnTo>
                <a:lnTo>
                  <a:pt x="4672787" y="123126"/>
                </a:lnTo>
                <a:lnTo>
                  <a:pt x="4605833" y="155524"/>
                </a:lnTo>
                <a:lnTo>
                  <a:pt x="4540301" y="190804"/>
                </a:lnTo>
                <a:lnTo>
                  <a:pt x="4476229" y="230403"/>
                </a:lnTo>
                <a:lnTo>
                  <a:pt x="4415028" y="272161"/>
                </a:lnTo>
                <a:lnTo>
                  <a:pt x="4355262" y="317525"/>
                </a:lnTo>
                <a:lnTo>
                  <a:pt x="4298378" y="366483"/>
                </a:lnTo>
                <a:lnTo>
                  <a:pt x="4244365" y="417601"/>
                </a:lnTo>
                <a:lnTo>
                  <a:pt x="4193248" y="471601"/>
                </a:lnTo>
                <a:lnTo>
                  <a:pt x="4144302" y="528485"/>
                </a:lnTo>
                <a:lnTo>
                  <a:pt x="4098937" y="588238"/>
                </a:lnTo>
                <a:lnTo>
                  <a:pt x="4057192" y="649439"/>
                </a:lnTo>
                <a:lnTo>
                  <a:pt x="4017568" y="712800"/>
                </a:lnTo>
                <a:lnTo>
                  <a:pt x="3982313" y="779043"/>
                </a:lnTo>
                <a:lnTo>
                  <a:pt x="3949890" y="845997"/>
                </a:lnTo>
                <a:lnTo>
                  <a:pt x="3921823" y="915123"/>
                </a:lnTo>
                <a:lnTo>
                  <a:pt x="3896626" y="985685"/>
                </a:lnTo>
                <a:lnTo>
                  <a:pt x="3875748" y="1056957"/>
                </a:lnTo>
                <a:lnTo>
                  <a:pt x="3857752" y="1129677"/>
                </a:lnTo>
                <a:lnTo>
                  <a:pt x="3844061" y="1203121"/>
                </a:lnTo>
                <a:lnTo>
                  <a:pt x="3834688" y="1277277"/>
                </a:lnTo>
                <a:lnTo>
                  <a:pt x="3828948" y="1351445"/>
                </a:lnTo>
                <a:lnTo>
                  <a:pt x="3826789" y="1426324"/>
                </a:lnTo>
                <a:lnTo>
                  <a:pt x="3828948" y="1501203"/>
                </a:lnTo>
                <a:lnTo>
                  <a:pt x="3834688" y="1575358"/>
                </a:lnTo>
                <a:lnTo>
                  <a:pt x="3844785" y="1649514"/>
                </a:lnTo>
                <a:lnTo>
                  <a:pt x="3857752" y="1722958"/>
                </a:lnTo>
                <a:lnTo>
                  <a:pt x="3875748" y="1795678"/>
                </a:lnTo>
                <a:lnTo>
                  <a:pt x="3896626" y="1866950"/>
                </a:lnTo>
                <a:lnTo>
                  <a:pt x="3921823" y="1937512"/>
                </a:lnTo>
                <a:lnTo>
                  <a:pt x="3950627" y="2005914"/>
                </a:lnTo>
                <a:lnTo>
                  <a:pt x="3982313" y="2073592"/>
                </a:lnTo>
                <a:lnTo>
                  <a:pt x="4018305" y="2139111"/>
                </a:lnTo>
                <a:lnTo>
                  <a:pt x="4057192" y="2202472"/>
                </a:lnTo>
                <a:lnTo>
                  <a:pt x="4099674" y="2264397"/>
                </a:lnTo>
                <a:lnTo>
                  <a:pt x="4145026" y="2323439"/>
                </a:lnTo>
                <a:lnTo>
                  <a:pt x="4193248" y="2380310"/>
                </a:lnTo>
                <a:lnTo>
                  <a:pt x="4245102" y="2434310"/>
                </a:lnTo>
                <a:lnTo>
                  <a:pt x="4299102" y="2485440"/>
                </a:lnTo>
                <a:lnTo>
                  <a:pt x="4355973" y="2534399"/>
                </a:lnTo>
                <a:lnTo>
                  <a:pt x="4415028" y="2579751"/>
                </a:lnTo>
                <a:lnTo>
                  <a:pt x="4476229" y="2622232"/>
                </a:lnTo>
                <a:lnTo>
                  <a:pt x="4540301" y="2661107"/>
                </a:lnTo>
                <a:lnTo>
                  <a:pt x="4605833" y="2696400"/>
                </a:lnTo>
                <a:lnTo>
                  <a:pt x="4672787" y="2728798"/>
                </a:lnTo>
                <a:lnTo>
                  <a:pt x="4741900" y="2757589"/>
                </a:lnTo>
                <a:lnTo>
                  <a:pt x="4812462" y="2782074"/>
                </a:lnTo>
                <a:lnTo>
                  <a:pt x="4883747" y="2803677"/>
                </a:lnTo>
                <a:lnTo>
                  <a:pt x="4956467" y="2820949"/>
                </a:lnTo>
                <a:lnTo>
                  <a:pt x="5029898" y="2834627"/>
                </a:lnTo>
                <a:lnTo>
                  <a:pt x="5104066" y="2843987"/>
                </a:lnTo>
                <a:lnTo>
                  <a:pt x="5178222" y="2849753"/>
                </a:lnTo>
                <a:lnTo>
                  <a:pt x="5253101" y="2851912"/>
                </a:lnTo>
                <a:lnTo>
                  <a:pt x="5253101" y="2852636"/>
                </a:lnTo>
                <a:lnTo>
                  <a:pt x="5327980" y="2850477"/>
                </a:lnTo>
                <a:lnTo>
                  <a:pt x="5402148" y="2844711"/>
                </a:lnTo>
                <a:lnTo>
                  <a:pt x="5476303" y="2834627"/>
                </a:lnTo>
                <a:lnTo>
                  <a:pt x="5549747" y="2821673"/>
                </a:lnTo>
                <a:lnTo>
                  <a:pt x="5622468" y="2803677"/>
                </a:lnTo>
                <a:lnTo>
                  <a:pt x="5693740" y="2782798"/>
                </a:lnTo>
                <a:lnTo>
                  <a:pt x="5764301" y="2757589"/>
                </a:lnTo>
                <a:lnTo>
                  <a:pt x="5832703" y="2728798"/>
                </a:lnTo>
                <a:lnTo>
                  <a:pt x="5900382" y="2697111"/>
                </a:lnTo>
                <a:lnTo>
                  <a:pt x="5965901" y="2661107"/>
                </a:lnTo>
                <a:lnTo>
                  <a:pt x="6029261" y="2622232"/>
                </a:lnTo>
                <a:lnTo>
                  <a:pt x="6091186" y="2579751"/>
                </a:lnTo>
                <a:lnTo>
                  <a:pt x="6150216" y="2534399"/>
                </a:lnTo>
                <a:lnTo>
                  <a:pt x="6207099" y="2486152"/>
                </a:lnTo>
                <a:lnTo>
                  <a:pt x="6261100" y="2434310"/>
                </a:lnTo>
                <a:lnTo>
                  <a:pt x="6312217" y="2380310"/>
                </a:lnTo>
                <a:lnTo>
                  <a:pt x="6361176" y="2323439"/>
                </a:lnTo>
                <a:lnTo>
                  <a:pt x="6406540" y="2264397"/>
                </a:lnTo>
                <a:lnTo>
                  <a:pt x="6449022" y="2203196"/>
                </a:lnTo>
                <a:lnTo>
                  <a:pt x="6487909" y="2139111"/>
                </a:lnTo>
                <a:lnTo>
                  <a:pt x="6523177" y="2073592"/>
                </a:lnTo>
                <a:lnTo>
                  <a:pt x="6555575" y="2006638"/>
                </a:lnTo>
                <a:lnTo>
                  <a:pt x="6584378" y="1937512"/>
                </a:lnTo>
                <a:lnTo>
                  <a:pt x="6608864" y="1866950"/>
                </a:lnTo>
                <a:lnTo>
                  <a:pt x="6630467" y="1795678"/>
                </a:lnTo>
                <a:lnTo>
                  <a:pt x="6647739" y="1722958"/>
                </a:lnTo>
                <a:lnTo>
                  <a:pt x="6661417" y="1649514"/>
                </a:lnTo>
                <a:lnTo>
                  <a:pt x="6670789" y="1575358"/>
                </a:lnTo>
                <a:lnTo>
                  <a:pt x="6676542" y="1501203"/>
                </a:lnTo>
                <a:lnTo>
                  <a:pt x="6678701" y="1426324"/>
                </a:lnTo>
                <a:lnTo>
                  <a:pt x="6679425" y="1426324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7810" y="12"/>
            <a:ext cx="7244715" cy="3876040"/>
          </a:xfrm>
          <a:custGeom>
            <a:avLst/>
            <a:gdLst/>
            <a:ahLst/>
            <a:cxnLst/>
            <a:rect l="l" t="t" r="r" b="b"/>
            <a:pathLst>
              <a:path w="7244715" h="3876040">
                <a:moveTo>
                  <a:pt x="6544069" y="3262287"/>
                </a:moveTo>
                <a:lnTo>
                  <a:pt x="6541910" y="3218370"/>
                </a:lnTo>
                <a:lnTo>
                  <a:pt x="6534671" y="3175165"/>
                </a:lnTo>
                <a:lnTo>
                  <a:pt x="6523876" y="3132696"/>
                </a:lnTo>
                <a:lnTo>
                  <a:pt x="6508128" y="3092373"/>
                </a:lnTo>
                <a:lnTo>
                  <a:pt x="6487935" y="3053486"/>
                </a:lnTo>
                <a:lnTo>
                  <a:pt x="6464186" y="3016046"/>
                </a:lnTo>
                <a:lnTo>
                  <a:pt x="6436754" y="2982214"/>
                </a:lnTo>
                <a:lnTo>
                  <a:pt x="6405893" y="2951251"/>
                </a:lnTo>
                <a:lnTo>
                  <a:pt x="6371984" y="2923895"/>
                </a:lnTo>
                <a:lnTo>
                  <a:pt x="6335281" y="2900134"/>
                </a:lnTo>
                <a:lnTo>
                  <a:pt x="6296418" y="2879979"/>
                </a:lnTo>
                <a:lnTo>
                  <a:pt x="6255397" y="2864129"/>
                </a:lnTo>
                <a:lnTo>
                  <a:pt x="6213614" y="2853334"/>
                </a:lnTo>
                <a:lnTo>
                  <a:pt x="6170434" y="2846133"/>
                </a:lnTo>
                <a:lnTo>
                  <a:pt x="6126492" y="2843974"/>
                </a:lnTo>
                <a:lnTo>
                  <a:pt x="6104902" y="2844685"/>
                </a:lnTo>
                <a:lnTo>
                  <a:pt x="6060960" y="2849016"/>
                </a:lnTo>
                <a:lnTo>
                  <a:pt x="6018542" y="2858376"/>
                </a:lnTo>
                <a:lnTo>
                  <a:pt x="5976759" y="2872054"/>
                </a:lnTo>
                <a:lnTo>
                  <a:pt x="5937135" y="2890050"/>
                </a:lnTo>
                <a:lnTo>
                  <a:pt x="5898908" y="2911652"/>
                </a:lnTo>
                <a:lnTo>
                  <a:pt x="5863729" y="2937573"/>
                </a:lnTo>
                <a:lnTo>
                  <a:pt x="5831344" y="2967088"/>
                </a:lnTo>
                <a:lnTo>
                  <a:pt x="5801753" y="2999486"/>
                </a:lnTo>
                <a:lnTo>
                  <a:pt x="5776607" y="3034766"/>
                </a:lnTo>
                <a:lnTo>
                  <a:pt x="5754255" y="3072206"/>
                </a:lnTo>
                <a:lnTo>
                  <a:pt x="5736983" y="3112528"/>
                </a:lnTo>
                <a:lnTo>
                  <a:pt x="5723267" y="3154299"/>
                </a:lnTo>
                <a:lnTo>
                  <a:pt x="5713869" y="3196767"/>
                </a:lnTo>
                <a:lnTo>
                  <a:pt x="5709551" y="3240697"/>
                </a:lnTo>
                <a:lnTo>
                  <a:pt x="5708916" y="3262287"/>
                </a:lnTo>
                <a:lnTo>
                  <a:pt x="5708154" y="3262287"/>
                </a:lnTo>
                <a:lnTo>
                  <a:pt x="5710313" y="3306216"/>
                </a:lnTo>
                <a:lnTo>
                  <a:pt x="5717552" y="3349409"/>
                </a:lnTo>
                <a:lnTo>
                  <a:pt x="5729109" y="3391166"/>
                </a:lnTo>
                <a:lnTo>
                  <a:pt x="5744857" y="3432213"/>
                </a:lnTo>
                <a:lnTo>
                  <a:pt x="5764288" y="3471087"/>
                </a:lnTo>
                <a:lnTo>
                  <a:pt x="5788037" y="3507803"/>
                </a:lnTo>
                <a:lnTo>
                  <a:pt x="5816231" y="3541649"/>
                </a:lnTo>
                <a:lnTo>
                  <a:pt x="5847092" y="3572611"/>
                </a:lnTo>
                <a:lnTo>
                  <a:pt x="5881001" y="3599967"/>
                </a:lnTo>
                <a:lnTo>
                  <a:pt x="5917704" y="3623729"/>
                </a:lnTo>
                <a:lnTo>
                  <a:pt x="5956566" y="3643884"/>
                </a:lnTo>
                <a:lnTo>
                  <a:pt x="5997587" y="3659733"/>
                </a:lnTo>
                <a:lnTo>
                  <a:pt x="6039370" y="3670528"/>
                </a:lnTo>
                <a:lnTo>
                  <a:pt x="6082550" y="3677729"/>
                </a:lnTo>
                <a:lnTo>
                  <a:pt x="6126492" y="3679888"/>
                </a:lnTo>
                <a:lnTo>
                  <a:pt x="6126492" y="3680612"/>
                </a:lnTo>
                <a:lnTo>
                  <a:pt x="6170434" y="3678453"/>
                </a:lnTo>
                <a:lnTo>
                  <a:pt x="6213614" y="3671252"/>
                </a:lnTo>
                <a:lnTo>
                  <a:pt x="6255397" y="3659733"/>
                </a:lnTo>
                <a:lnTo>
                  <a:pt x="6296418" y="3643884"/>
                </a:lnTo>
                <a:lnTo>
                  <a:pt x="6335281" y="3624453"/>
                </a:lnTo>
                <a:lnTo>
                  <a:pt x="6371984" y="3600691"/>
                </a:lnTo>
                <a:lnTo>
                  <a:pt x="6405893" y="3572611"/>
                </a:lnTo>
                <a:lnTo>
                  <a:pt x="6436754" y="3541649"/>
                </a:lnTo>
                <a:lnTo>
                  <a:pt x="6464186" y="3507803"/>
                </a:lnTo>
                <a:lnTo>
                  <a:pt x="6487935" y="3471087"/>
                </a:lnTo>
                <a:lnTo>
                  <a:pt x="6508128" y="3432213"/>
                </a:lnTo>
                <a:lnTo>
                  <a:pt x="6523876" y="3391166"/>
                </a:lnTo>
                <a:lnTo>
                  <a:pt x="6534671" y="3349409"/>
                </a:lnTo>
                <a:lnTo>
                  <a:pt x="6541910" y="3306216"/>
                </a:lnTo>
                <a:lnTo>
                  <a:pt x="6543307" y="3283889"/>
                </a:lnTo>
                <a:lnTo>
                  <a:pt x="6544069" y="3262287"/>
                </a:lnTo>
                <a:close/>
              </a:path>
              <a:path w="7244715" h="3876040">
                <a:moveTo>
                  <a:pt x="7244588" y="709193"/>
                </a:moveTo>
                <a:lnTo>
                  <a:pt x="7242429" y="627837"/>
                </a:lnTo>
                <a:lnTo>
                  <a:pt x="7235952" y="546481"/>
                </a:lnTo>
                <a:lnTo>
                  <a:pt x="7225157" y="465836"/>
                </a:lnTo>
                <a:lnTo>
                  <a:pt x="7210806" y="385914"/>
                </a:lnTo>
                <a:lnTo>
                  <a:pt x="7191375" y="306717"/>
                </a:lnTo>
                <a:lnTo>
                  <a:pt x="7168261" y="228231"/>
                </a:lnTo>
                <a:lnTo>
                  <a:pt x="7140956" y="151193"/>
                </a:lnTo>
                <a:lnTo>
                  <a:pt x="7109968" y="76314"/>
                </a:lnTo>
                <a:lnTo>
                  <a:pt x="7074662" y="2870"/>
                </a:lnTo>
                <a:lnTo>
                  <a:pt x="7073112" y="0"/>
                </a:lnTo>
                <a:lnTo>
                  <a:pt x="4303941" y="0"/>
                </a:lnTo>
                <a:lnTo>
                  <a:pt x="4301998" y="3594"/>
                </a:lnTo>
                <a:lnTo>
                  <a:pt x="4267454" y="77038"/>
                </a:lnTo>
                <a:lnTo>
                  <a:pt x="4251388" y="115277"/>
                </a:lnTo>
                <a:lnTo>
                  <a:pt x="4189730" y="34556"/>
                </a:lnTo>
                <a:lnTo>
                  <a:pt x="4160418" y="0"/>
                </a:lnTo>
                <a:lnTo>
                  <a:pt x="555383" y="0"/>
                </a:lnTo>
                <a:lnTo>
                  <a:pt x="525602" y="34556"/>
                </a:lnTo>
                <a:lnTo>
                  <a:pt x="450723" y="132473"/>
                </a:lnTo>
                <a:lnTo>
                  <a:pt x="380885" y="234708"/>
                </a:lnTo>
                <a:lnTo>
                  <a:pt x="316090" y="339839"/>
                </a:lnTo>
                <a:lnTo>
                  <a:pt x="257048" y="448551"/>
                </a:lnTo>
                <a:lnTo>
                  <a:pt x="204482" y="559435"/>
                </a:lnTo>
                <a:lnTo>
                  <a:pt x="156959" y="673912"/>
                </a:lnTo>
                <a:lnTo>
                  <a:pt x="115925" y="789838"/>
                </a:lnTo>
                <a:lnTo>
                  <a:pt x="80645" y="908634"/>
                </a:lnTo>
                <a:lnTo>
                  <a:pt x="51841" y="1028153"/>
                </a:lnTo>
                <a:lnTo>
                  <a:pt x="29527" y="1149832"/>
                </a:lnTo>
                <a:lnTo>
                  <a:pt x="13690" y="1272235"/>
                </a:lnTo>
                <a:lnTo>
                  <a:pt x="3606" y="1395349"/>
                </a:lnTo>
                <a:lnTo>
                  <a:pt x="723" y="1518475"/>
                </a:lnTo>
                <a:lnTo>
                  <a:pt x="0" y="1518475"/>
                </a:lnTo>
                <a:lnTo>
                  <a:pt x="3606" y="1641589"/>
                </a:lnTo>
                <a:lnTo>
                  <a:pt x="12966" y="1764703"/>
                </a:lnTo>
                <a:lnTo>
                  <a:pt x="28803" y="1887105"/>
                </a:lnTo>
                <a:lnTo>
                  <a:pt x="51841" y="2008784"/>
                </a:lnTo>
                <a:lnTo>
                  <a:pt x="80645" y="2128304"/>
                </a:lnTo>
                <a:lnTo>
                  <a:pt x="115925" y="2247112"/>
                </a:lnTo>
                <a:lnTo>
                  <a:pt x="156959" y="2363025"/>
                </a:lnTo>
                <a:lnTo>
                  <a:pt x="203758" y="2477503"/>
                </a:lnTo>
                <a:lnTo>
                  <a:pt x="257048" y="2588387"/>
                </a:lnTo>
                <a:lnTo>
                  <a:pt x="316090" y="2697111"/>
                </a:lnTo>
                <a:lnTo>
                  <a:pt x="380885" y="2802217"/>
                </a:lnTo>
                <a:lnTo>
                  <a:pt x="450723" y="2903740"/>
                </a:lnTo>
                <a:lnTo>
                  <a:pt x="525602" y="3001657"/>
                </a:lnTo>
                <a:lnTo>
                  <a:pt x="606247" y="3095980"/>
                </a:lnTo>
                <a:lnTo>
                  <a:pt x="691210" y="3185261"/>
                </a:lnTo>
                <a:lnTo>
                  <a:pt x="780478" y="3270224"/>
                </a:lnTo>
                <a:lnTo>
                  <a:pt x="874090" y="3350145"/>
                </a:lnTo>
                <a:lnTo>
                  <a:pt x="972007" y="3425748"/>
                </a:lnTo>
                <a:lnTo>
                  <a:pt x="1074242" y="3495586"/>
                </a:lnTo>
                <a:lnTo>
                  <a:pt x="1179360" y="3559670"/>
                </a:lnTo>
                <a:lnTo>
                  <a:pt x="1287360" y="3618700"/>
                </a:lnTo>
                <a:lnTo>
                  <a:pt x="1398968" y="3671976"/>
                </a:lnTo>
                <a:lnTo>
                  <a:pt x="1513446" y="3719499"/>
                </a:lnTo>
                <a:lnTo>
                  <a:pt x="1629359" y="3760546"/>
                </a:lnTo>
                <a:lnTo>
                  <a:pt x="1748167" y="3795103"/>
                </a:lnTo>
                <a:lnTo>
                  <a:pt x="1867687" y="3823893"/>
                </a:lnTo>
                <a:lnTo>
                  <a:pt x="1989366" y="3846944"/>
                </a:lnTo>
                <a:lnTo>
                  <a:pt x="2111756" y="3862781"/>
                </a:lnTo>
                <a:lnTo>
                  <a:pt x="2234882" y="3872865"/>
                </a:lnTo>
                <a:lnTo>
                  <a:pt x="2357996" y="3875735"/>
                </a:lnTo>
                <a:lnTo>
                  <a:pt x="2481122" y="3872141"/>
                </a:lnTo>
                <a:lnTo>
                  <a:pt x="2604236" y="3862781"/>
                </a:lnTo>
                <a:lnTo>
                  <a:pt x="2726639" y="3846944"/>
                </a:lnTo>
                <a:lnTo>
                  <a:pt x="2848318" y="3823893"/>
                </a:lnTo>
                <a:lnTo>
                  <a:pt x="2967837" y="3795103"/>
                </a:lnTo>
                <a:lnTo>
                  <a:pt x="3086633" y="3759822"/>
                </a:lnTo>
                <a:lnTo>
                  <a:pt x="3202559" y="3718776"/>
                </a:lnTo>
                <a:lnTo>
                  <a:pt x="3317036" y="3671976"/>
                </a:lnTo>
                <a:lnTo>
                  <a:pt x="3427920" y="3618700"/>
                </a:lnTo>
                <a:lnTo>
                  <a:pt x="3536645" y="3559670"/>
                </a:lnTo>
                <a:lnTo>
                  <a:pt x="3641763" y="3494862"/>
                </a:lnTo>
                <a:lnTo>
                  <a:pt x="3743325" y="3425025"/>
                </a:lnTo>
                <a:lnTo>
                  <a:pt x="3841242" y="3350145"/>
                </a:lnTo>
                <a:lnTo>
                  <a:pt x="3935476" y="3269500"/>
                </a:lnTo>
                <a:lnTo>
                  <a:pt x="4024757" y="3184537"/>
                </a:lnTo>
                <a:lnTo>
                  <a:pt x="4109720" y="3095269"/>
                </a:lnTo>
                <a:lnTo>
                  <a:pt x="4189730" y="3001657"/>
                </a:lnTo>
                <a:lnTo>
                  <a:pt x="4265295" y="2903740"/>
                </a:lnTo>
                <a:lnTo>
                  <a:pt x="4335145" y="2801505"/>
                </a:lnTo>
                <a:lnTo>
                  <a:pt x="4399153" y="2696387"/>
                </a:lnTo>
                <a:lnTo>
                  <a:pt x="4458208" y="2588387"/>
                </a:lnTo>
                <a:lnTo>
                  <a:pt x="4511548" y="2476779"/>
                </a:lnTo>
                <a:lnTo>
                  <a:pt x="4559046" y="2362301"/>
                </a:lnTo>
                <a:lnTo>
                  <a:pt x="4600067" y="2246388"/>
                </a:lnTo>
                <a:lnTo>
                  <a:pt x="4634611" y="2127580"/>
                </a:lnTo>
                <a:lnTo>
                  <a:pt x="4663440" y="2008060"/>
                </a:lnTo>
                <a:lnTo>
                  <a:pt x="4684331" y="1897430"/>
                </a:lnTo>
                <a:lnTo>
                  <a:pt x="4709541" y="1918792"/>
                </a:lnTo>
                <a:lnTo>
                  <a:pt x="4774311" y="1968461"/>
                </a:lnTo>
                <a:lnTo>
                  <a:pt x="4841240" y="2014550"/>
                </a:lnTo>
                <a:lnTo>
                  <a:pt x="4910455" y="2057755"/>
                </a:lnTo>
                <a:lnTo>
                  <a:pt x="4982337" y="2095906"/>
                </a:lnTo>
                <a:lnTo>
                  <a:pt x="5055870" y="2131187"/>
                </a:lnTo>
                <a:lnTo>
                  <a:pt x="5130673" y="2162149"/>
                </a:lnTo>
                <a:lnTo>
                  <a:pt x="5207762" y="2189505"/>
                </a:lnTo>
                <a:lnTo>
                  <a:pt x="5286248" y="2212543"/>
                </a:lnTo>
                <a:lnTo>
                  <a:pt x="5365496" y="2231987"/>
                </a:lnTo>
                <a:lnTo>
                  <a:pt x="5445379" y="2246388"/>
                </a:lnTo>
                <a:lnTo>
                  <a:pt x="5526024" y="2257183"/>
                </a:lnTo>
                <a:lnTo>
                  <a:pt x="5607304" y="2263673"/>
                </a:lnTo>
                <a:lnTo>
                  <a:pt x="5688711" y="2265832"/>
                </a:lnTo>
                <a:lnTo>
                  <a:pt x="5770118" y="2263673"/>
                </a:lnTo>
                <a:lnTo>
                  <a:pt x="5851398" y="2257183"/>
                </a:lnTo>
                <a:lnTo>
                  <a:pt x="5932043" y="2246388"/>
                </a:lnTo>
                <a:lnTo>
                  <a:pt x="6012053" y="2231987"/>
                </a:lnTo>
                <a:lnTo>
                  <a:pt x="6091174" y="2212543"/>
                </a:lnTo>
                <a:lnTo>
                  <a:pt x="6169660" y="2189505"/>
                </a:lnTo>
                <a:lnTo>
                  <a:pt x="6246749" y="2162149"/>
                </a:lnTo>
                <a:lnTo>
                  <a:pt x="6321552" y="2131187"/>
                </a:lnTo>
                <a:lnTo>
                  <a:pt x="6395085" y="2095906"/>
                </a:lnTo>
                <a:lnTo>
                  <a:pt x="6467094" y="2057031"/>
                </a:lnTo>
                <a:lnTo>
                  <a:pt x="6536182" y="2014550"/>
                </a:lnTo>
                <a:lnTo>
                  <a:pt x="6603111" y="1968461"/>
                </a:lnTo>
                <a:lnTo>
                  <a:pt x="6667881" y="1918792"/>
                </a:lnTo>
                <a:lnTo>
                  <a:pt x="6729857" y="1865503"/>
                </a:lnTo>
                <a:lnTo>
                  <a:pt x="6788912" y="1809356"/>
                </a:lnTo>
                <a:lnTo>
                  <a:pt x="6845046" y="1750314"/>
                </a:lnTo>
                <a:lnTo>
                  <a:pt x="6897624" y="1688388"/>
                </a:lnTo>
                <a:lnTo>
                  <a:pt x="6947281" y="1623593"/>
                </a:lnTo>
                <a:lnTo>
                  <a:pt x="6993382" y="1556626"/>
                </a:lnTo>
                <a:lnTo>
                  <a:pt x="7036562" y="1487512"/>
                </a:lnTo>
                <a:lnTo>
                  <a:pt x="7074662" y="1415516"/>
                </a:lnTo>
                <a:lnTo>
                  <a:pt x="7109968" y="1342072"/>
                </a:lnTo>
                <a:lnTo>
                  <a:pt x="7140956" y="1267193"/>
                </a:lnTo>
                <a:lnTo>
                  <a:pt x="7168261" y="1190155"/>
                </a:lnTo>
                <a:lnTo>
                  <a:pt x="7191375" y="1111669"/>
                </a:lnTo>
                <a:lnTo>
                  <a:pt x="7210806" y="1032471"/>
                </a:lnTo>
                <a:lnTo>
                  <a:pt x="7225157" y="952550"/>
                </a:lnTo>
                <a:lnTo>
                  <a:pt x="7235952" y="871918"/>
                </a:lnTo>
                <a:lnTo>
                  <a:pt x="7242429" y="790549"/>
                </a:lnTo>
                <a:lnTo>
                  <a:pt x="7244588" y="709193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418CA-732C-7A2B-D864-3EA345CB7140}"/>
              </a:ext>
            </a:extLst>
          </p:cNvPr>
          <p:cNvSpPr txBox="1">
            <a:spLocks/>
          </p:cNvSpPr>
          <p:nvPr/>
        </p:nvSpPr>
        <p:spPr>
          <a:xfrm>
            <a:off x="3397110" y="4692650"/>
            <a:ext cx="11201400" cy="206162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16A2A6"/>
                </a:solidFill>
                <a:latin typeface="Arial Narrow" panose="020B0606020202030204" pitchFamily="34" charset="0"/>
                <a:cs typeface="Poppins SemiBold" panose="00000700000000000000" pitchFamily="50" charset="0"/>
              </a:rPr>
              <a:t>THANK YOU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244466-9159-4739-47F0-96BC0129AF3D}"/>
              </a:ext>
            </a:extLst>
          </p:cNvPr>
          <p:cNvSpPr txBox="1">
            <a:spLocks/>
          </p:cNvSpPr>
          <p:nvPr/>
        </p:nvSpPr>
        <p:spPr>
          <a:xfrm>
            <a:off x="3383582" y="7242513"/>
            <a:ext cx="11201400" cy="206162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solidFill>
                  <a:srgbClr val="16A2A6"/>
                </a:solidFill>
                <a:latin typeface="Arial Narrow" panose="020B0606020202030204" pitchFamily="34" charset="0"/>
                <a:cs typeface="Poppins SemiBold" panose="00000700000000000000" pitchFamily="50" charset="0"/>
              </a:rPr>
              <a:t>EVERYONE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C68C6A-9C74-DBBE-771C-C2774B37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A7FB1-E1EA-90A5-7EB3-4D5863E9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905EC4C4-5AC2-0F2F-B2C6-51B4D947DB3F}"/>
              </a:ext>
            </a:extLst>
          </p:cNvPr>
          <p:cNvSpPr/>
          <p:nvPr/>
        </p:nvSpPr>
        <p:spPr>
          <a:xfrm>
            <a:off x="2043366" y="92150"/>
            <a:ext cx="6679565" cy="4112260"/>
          </a:xfrm>
          <a:custGeom>
            <a:avLst/>
            <a:gdLst/>
            <a:ahLst/>
            <a:cxnLst/>
            <a:rect l="l" t="t" r="r" b="b"/>
            <a:pathLst>
              <a:path w="6679565" h="4112260">
                <a:moveTo>
                  <a:pt x="3973665" y="3170148"/>
                </a:moveTo>
                <a:lnTo>
                  <a:pt x="3972217" y="3121190"/>
                </a:lnTo>
                <a:lnTo>
                  <a:pt x="3968623" y="3071507"/>
                </a:lnTo>
                <a:lnTo>
                  <a:pt x="3962146" y="3022549"/>
                </a:lnTo>
                <a:lnTo>
                  <a:pt x="3952786" y="2974314"/>
                </a:lnTo>
                <a:lnTo>
                  <a:pt x="3941267" y="2926067"/>
                </a:lnTo>
                <a:lnTo>
                  <a:pt x="3927589" y="2879280"/>
                </a:lnTo>
                <a:lnTo>
                  <a:pt x="3911028" y="2832468"/>
                </a:lnTo>
                <a:lnTo>
                  <a:pt x="3892308" y="2787116"/>
                </a:lnTo>
                <a:lnTo>
                  <a:pt x="3870706" y="2742476"/>
                </a:lnTo>
                <a:lnTo>
                  <a:pt x="3847655" y="2699270"/>
                </a:lnTo>
                <a:lnTo>
                  <a:pt x="3821747" y="2657513"/>
                </a:lnTo>
                <a:lnTo>
                  <a:pt x="3793667" y="2616479"/>
                </a:lnTo>
                <a:lnTo>
                  <a:pt x="3764140" y="2577592"/>
                </a:lnTo>
                <a:lnTo>
                  <a:pt x="3731742" y="2540152"/>
                </a:lnTo>
                <a:lnTo>
                  <a:pt x="3697897" y="2504148"/>
                </a:lnTo>
                <a:lnTo>
                  <a:pt x="3661905" y="2470315"/>
                </a:lnTo>
                <a:lnTo>
                  <a:pt x="3624453" y="2437917"/>
                </a:lnTo>
                <a:lnTo>
                  <a:pt x="3585591" y="2408402"/>
                </a:lnTo>
                <a:lnTo>
                  <a:pt x="3544544" y="2380310"/>
                </a:lnTo>
                <a:lnTo>
                  <a:pt x="3502787" y="2354402"/>
                </a:lnTo>
                <a:lnTo>
                  <a:pt x="3459594" y="2331351"/>
                </a:lnTo>
                <a:lnTo>
                  <a:pt x="3414953" y="2309749"/>
                </a:lnTo>
                <a:lnTo>
                  <a:pt x="3369589" y="2291042"/>
                </a:lnTo>
                <a:lnTo>
                  <a:pt x="3322790" y="2274481"/>
                </a:lnTo>
                <a:lnTo>
                  <a:pt x="3275990" y="2260790"/>
                </a:lnTo>
                <a:lnTo>
                  <a:pt x="3227730" y="2249271"/>
                </a:lnTo>
                <a:lnTo>
                  <a:pt x="3179508" y="2239911"/>
                </a:lnTo>
                <a:lnTo>
                  <a:pt x="3130550" y="2233434"/>
                </a:lnTo>
                <a:lnTo>
                  <a:pt x="3080867" y="2229828"/>
                </a:lnTo>
                <a:lnTo>
                  <a:pt x="3031909" y="2228392"/>
                </a:lnTo>
                <a:lnTo>
                  <a:pt x="2982950" y="2229828"/>
                </a:lnTo>
                <a:lnTo>
                  <a:pt x="2933268" y="2233434"/>
                </a:lnTo>
                <a:lnTo>
                  <a:pt x="2884309" y="2239911"/>
                </a:lnTo>
                <a:lnTo>
                  <a:pt x="2839237" y="2248662"/>
                </a:lnTo>
                <a:lnTo>
                  <a:pt x="2843987" y="2211120"/>
                </a:lnTo>
                <a:lnTo>
                  <a:pt x="2849753" y="2136952"/>
                </a:lnTo>
                <a:lnTo>
                  <a:pt x="2851912" y="2062073"/>
                </a:lnTo>
                <a:lnTo>
                  <a:pt x="2852623" y="2062073"/>
                </a:lnTo>
                <a:lnTo>
                  <a:pt x="2850464" y="1987194"/>
                </a:lnTo>
                <a:lnTo>
                  <a:pt x="2844711" y="1913039"/>
                </a:lnTo>
                <a:lnTo>
                  <a:pt x="2835351" y="1838871"/>
                </a:lnTo>
                <a:lnTo>
                  <a:pt x="2821660" y="1765439"/>
                </a:lnTo>
                <a:lnTo>
                  <a:pt x="2803664" y="1692719"/>
                </a:lnTo>
                <a:lnTo>
                  <a:pt x="2782786" y="1621434"/>
                </a:lnTo>
                <a:lnTo>
                  <a:pt x="2757589" y="1550873"/>
                </a:lnTo>
                <a:lnTo>
                  <a:pt x="2729509" y="1481759"/>
                </a:lnTo>
                <a:lnTo>
                  <a:pt x="2697111" y="1414805"/>
                </a:lnTo>
                <a:lnTo>
                  <a:pt x="2661831" y="1349273"/>
                </a:lnTo>
                <a:lnTo>
                  <a:pt x="2622232" y="1285201"/>
                </a:lnTo>
                <a:lnTo>
                  <a:pt x="2580475" y="1224000"/>
                </a:lnTo>
                <a:lnTo>
                  <a:pt x="2535110" y="1164234"/>
                </a:lnTo>
                <a:lnTo>
                  <a:pt x="2486152" y="1107363"/>
                </a:lnTo>
                <a:lnTo>
                  <a:pt x="2435034" y="1053363"/>
                </a:lnTo>
                <a:lnTo>
                  <a:pt x="2381034" y="1002233"/>
                </a:lnTo>
                <a:lnTo>
                  <a:pt x="2324150" y="953274"/>
                </a:lnTo>
                <a:lnTo>
                  <a:pt x="2264384" y="907923"/>
                </a:lnTo>
                <a:lnTo>
                  <a:pt x="2203196" y="866165"/>
                </a:lnTo>
                <a:lnTo>
                  <a:pt x="2139835" y="826566"/>
                </a:lnTo>
                <a:lnTo>
                  <a:pt x="2073592" y="791286"/>
                </a:lnTo>
                <a:lnTo>
                  <a:pt x="2006625" y="758875"/>
                </a:lnTo>
                <a:lnTo>
                  <a:pt x="1937512" y="730796"/>
                </a:lnTo>
                <a:lnTo>
                  <a:pt x="1866950" y="705599"/>
                </a:lnTo>
                <a:lnTo>
                  <a:pt x="1795665" y="684720"/>
                </a:lnTo>
                <a:lnTo>
                  <a:pt x="1722958" y="666724"/>
                </a:lnTo>
                <a:lnTo>
                  <a:pt x="1649514" y="653046"/>
                </a:lnTo>
                <a:lnTo>
                  <a:pt x="1575346" y="643686"/>
                </a:lnTo>
                <a:lnTo>
                  <a:pt x="1501190" y="637921"/>
                </a:lnTo>
                <a:lnTo>
                  <a:pt x="1426311" y="635762"/>
                </a:lnTo>
                <a:lnTo>
                  <a:pt x="1351432" y="637921"/>
                </a:lnTo>
                <a:lnTo>
                  <a:pt x="1277264" y="643686"/>
                </a:lnTo>
                <a:lnTo>
                  <a:pt x="1203109" y="653046"/>
                </a:lnTo>
                <a:lnTo>
                  <a:pt x="1129677" y="666724"/>
                </a:lnTo>
                <a:lnTo>
                  <a:pt x="1056944" y="684720"/>
                </a:lnTo>
                <a:lnTo>
                  <a:pt x="985672" y="705599"/>
                </a:lnTo>
                <a:lnTo>
                  <a:pt x="915111" y="730796"/>
                </a:lnTo>
                <a:lnTo>
                  <a:pt x="845997" y="758875"/>
                </a:lnTo>
                <a:lnTo>
                  <a:pt x="779030" y="791286"/>
                </a:lnTo>
                <a:lnTo>
                  <a:pt x="713511" y="826566"/>
                </a:lnTo>
                <a:lnTo>
                  <a:pt x="649427" y="866165"/>
                </a:lnTo>
                <a:lnTo>
                  <a:pt x="588238" y="907923"/>
                </a:lnTo>
                <a:lnTo>
                  <a:pt x="528472" y="953274"/>
                </a:lnTo>
                <a:lnTo>
                  <a:pt x="471589" y="1002233"/>
                </a:lnTo>
                <a:lnTo>
                  <a:pt x="417588" y="1053363"/>
                </a:lnTo>
                <a:lnTo>
                  <a:pt x="366471" y="1107363"/>
                </a:lnTo>
                <a:lnTo>
                  <a:pt x="317512" y="1164234"/>
                </a:lnTo>
                <a:lnTo>
                  <a:pt x="272148" y="1224000"/>
                </a:lnTo>
                <a:lnTo>
                  <a:pt x="230390" y="1285201"/>
                </a:lnTo>
                <a:lnTo>
                  <a:pt x="190792" y="1348562"/>
                </a:lnTo>
                <a:lnTo>
                  <a:pt x="155511" y="1414805"/>
                </a:lnTo>
                <a:lnTo>
                  <a:pt x="123113" y="1481759"/>
                </a:lnTo>
                <a:lnTo>
                  <a:pt x="95034" y="1550873"/>
                </a:lnTo>
                <a:lnTo>
                  <a:pt x="69837" y="1621434"/>
                </a:lnTo>
                <a:lnTo>
                  <a:pt x="48958" y="1692719"/>
                </a:lnTo>
                <a:lnTo>
                  <a:pt x="30949" y="1765439"/>
                </a:lnTo>
                <a:lnTo>
                  <a:pt x="17272" y="1838871"/>
                </a:lnTo>
                <a:lnTo>
                  <a:pt x="7912" y="1913039"/>
                </a:lnTo>
                <a:lnTo>
                  <a:pt x="2146" y="1987194"/>
                </a:lnTo>
                <a:lnTo>
                  <a:pt x="0" y="2062073"/>
                </a:lnTo>
                <a:lnTo>
                  <a:pt x="2146" y="2136952"/>
                </a:lnTo>
                <a:lnTo>
                  <a:pt x="7912" y="2211120"/>
                </a:lnTo>
                <a:lnTo>
                  <a:pt x="17995" y="2285276"/>
                </a:lnTo>
                <a:lnTo>
                  <a:pt x="30949" y="2358707"/>
                </a:lnTo>
                <a:lnTo>
                  <a:pt x="48958" y="2431440"/>
                </a:lnTo>
                <a:lnTo>
                  <a:pt x="69837" y="2502712"/>
                </a:lnTo>
                <a:lnTo>
                  <a:pt x="95034" y="2573274"/>
                </a:lnTo>
                <a:lnTo>
                  <a:pt x="123837" y="2641676"/>
                </a:lnTo>
                <a:lnTo>
                  <a:pt x="155511" y="2709354"/>
                </a:lnTo>
                <a:lnTo>
                  <a:pt x="191516" y="2774873"/>
                </a:lnTo>
                <a:lnTo>
                  <a:pt x="230390" y="2838234"/>
                </a:lnTo>
                <a:lnTo>
                  <a:pt x="272872" y="2900159"/>
                </a:lnTo>
                <a:lnTo>
                  <a:pt x="318236" y="2959189"/>
                </a:lnTo>
                <a:lnTo>
                  <a:pt x="366471" y="3016072"/>
                </a:lnTo>
                <a:lnTo>
                  <a:pt x="418312" y="3070072"/>
                </a:lnTo>
                <a:lnTo>
                  <a:pt x="472313" y="3121190"/>
                </a:lnTo>
                <a:lnTo>
                  <a:pt x="529196" y="3170148"/>
                </a:lnTo>
                <a:lnTo>
                  <a:pt x="588238" y="3215513"/>
                </a:lnTo>
                <a:lnTo>
                  <a:pt x="649427" y="3257994"/>
                </a:lnTo>
                <a:lnTo>
                  <a:pt x="713511" y="3296869"/>
                </a:lnTo>
                <a:lnTo>
                  <a:pt x="779030" y="3332149"/>
                </a:lnTo>
                <a:lnTo>
                  <a:pt x="845997" y="3364547"/>
                </a:lnTo>
                <a:lnTo>
                  <a:pt x="915111" y="3393351"/>
                </a:lnTo>
                <a:lnTo>
                  <a:pt x="985672" y="3417824"/>
                </a:lnTo>
                <a:lnTo>
                  <a:pt x="1056944" y="3439426"/>
                </a:lnTo>
                <a:lnTo>
                  <a:pt x="1129677" y="3456711"/>
                </a:lnTo>
                <a:lnTo>
                  <a:pt x="1203109" y="3470389"/>
                </a:lnTo>
                <a:lnTo>
                  <a:pt x="1277264" y="3479749"/>
                </a:lnTo>
                <a:lnTo>
                  <a:pt x="1351432" y="3485515"/>
                </a:lnTo>
                <a:lnTo>
                  <a:pt x="1426311" y="3487674"/>
                </a:lnTo>
                <a:lnTo>
                  <a:pt x="1426311" y="3488385"/>
                </a:lnTo>
                <a:lnTo>
                  <a:pt x="1501190" y="3486226"/>
                </a:lnTo>
                <a:lnTo>
                  <a:pt x="1575346" y="3480473"/>
                </a:lnTo>
                <a:lnTo>
                  <a:pt x="1649514" y="3470389"/>
                </a:lnTo>
                <a:lnTo>
                  <a:pt x="1722958" y="3457435"/>
                </a:lnTo>
                <a:lnTo>
                  <a:pt x="1795665" y="3439426"/>
                </a:lnTo>
                <a:lnTo>
                  <a:pt x="1866950" y="3418548"/>
                </a:lnTo>
                <a:lnTo>
                  <a:pt x="1937512" y="3393351"/>
                </a:lnTo>
                <a:lnTo>
                  <a:pt x="2005914" y="3364547"/>
                </a:lnTo>
                <a:lnTo>
                  <a:pt x="2073592" y="3332873"/>
                </a:lnTo>
                <a:lnTo>
                  <a:pt x="2101634" y="3317468"/>
                </a:lnTo>
                <a:lnTo>
                  <a:pt x="2101672" y="3317748"/>
                </a:lnTo>
                <a:lnTo>
                  <a:pt x="2111032" y="3365995"/>
                </a:lnTo>
                <a:lnTo>
                  <a:pt x="2122551" y="3413518"/>
                </a:lnTo>
                <a:lnTo>
                  <a:pt x="2136229" y="3461029"/>
                </a:lnTo>
                <a:lnTo>
                  <a:pt x="2152789" y="3507105"/>
                </a:lnTo>
                <a:lnTo>
                  <a:pt x="2171509" y="3553193"/>
                </a:lnTo>
                <a:lnTo>
                  <a:pt x="2193112" y="3597110"/>
                </a:lnTo>
                <a:lnTo>
                  <a:pt x="2216874" y="3641026"/>
                </a:lnTo>
                <a:lnTo>
                  <a:pt x="2242070" y="3682784"/>
                </a:lnTo>
                <a:lnTo>
                  <a:pt x="2270150" y="3723106"/>
                </a:lnTo>
                <a:lnTo>
                  <a:pt x="2300389" y="3762705"/>
                </a:lnTo>
                <a:lnTo>
                  <a:pt x="2332075" y="3800144"/>
                </a:lnTo>
                <a:lnTo>
                  <a:pt x="2365908" y="3835425"/>
                </a:lnTo>
                <a:lnTo>
                  <a:pt x="2401913" y="3869271"/>
                </a:lnTo>
                <a:lnTo>
                  <a:pt x="2439352" y="3901681"/>
                </a:lnTo>
                <a:lnTo>
                  <a:pt x="2478951" y="3931183"/>
                </a:lnTo>
                <a:lnTo>
                  <a:pt x="2519273" y="3959275"/>
                </a:lnTo>
                <a:lnTo>
                  <a:pt x="2561031" y="3985183"/>
                </a:lnTo>
                <a:lnTo>
                  <a:pt x="2604224" y="4008945"/>
                </a:lnTo>
                <a:lnTo>
                  <a:pt x="2648864" y="4029824"/>
                </a:lnTo>
                <a:lnTo>
                  <a:pt x="2694228" y="4048544"/>
                </a:lnTo>
                <a:lnTo>
                  <a:pt x="2741028" y="4065105"/>
                </a:lnTo>
                <a:lnTo>
                  <a:pt x="2788551" y="4078795"/>
                </a:lnTo>
                <a:lnTo>
                  <a:pt x="2836062" y="4090314"/>
                </a:lnTo>
                <a:lnTo>
                  <a:pt x="2884309" y="4099674"/>
                </a:lnTo>
                <a:lnTo>
                  <a:pt x="2933268" y="4106151"/>
                </a:lnTo>
                <a:lnTo>
                  <a:pt x="2982950" y="4109745"/>
                </a:lnTo>
                <a:lnTo>
                  <a:pt x="3031909" y="4111193"/>
                </a:lnTo>
                <a:lnTo>
                  <a:pt x="3031909" y="4111904"/>
                </a:lnTo>
                <a:lnTo>
                  <a:pt x="3080867" y="4110469"/>
                </a:lnTo>
                <a:lnTo>
                  <a:pt x="3130550" y="4106862"/>
                </a:lnTo>
                <a:lnTo>
                  <a:pt x="3179508" y="4100385"/>
                </a:lnTo>
                <a:lnTo>
                  <a:pt x="3227730" y="4091025"/>
                </a:lnTo>
                <a:lnTo>
                  <a:pt x="3275253" y="4079506"/>
                </a:lnTo>
                <a:lnTo>
                  <a:pt x="3322790" y="4065828"/>
                </a:lnTo>
                <a:lnTo>
                  <a:pt x="3368865" y="4049268"/>
                </a:lnTo>
                <a:lnTo>
                  <a:pt x="3414953" y="4030548"/>
                </a:lnTo>
                <a:lnTo>
                  <a:pt x="3458870" y="4008945"/>
                </a:lnTo>
                <a:lnTo>
                  <a:pt x="3502787" y="3985183"/>
                </a:lnTo>
                <a:lnTo>
                  <a:pt x="3544544" y="3959999"/>
                </a:lnTo>
                <a:lnTo>
                  <a:pt x="3584867" y="3931907"/>
                </a:lnTo>
                <a:lnTo>
                  <a:pt x="3624453" y="3901681"/>
                </a:lnTo>
                <a:lnTo>
                  <a:pt x="3661905" y="3869994"/>
                </a:lnTo>
                <a:lnTo>
                  <a:pt x="3697186" y="3836149"/>
                </a:lnTo>
                <a:lnTo>
                  <a:pt x="3731031" y="3800144"/>
                </a:lnTo>
                <a:lnTo>
                  <a:pt x="3763429" y="3762705"/>
                </a:lnTo>
                <a:lnTo>
                  <a:pt x="3792944" y="3723106"/>
                </a:lnTo>
                <a:lnTo>
                  <a:pt x="3821023" y="3682784"/>
                </a:lnTo>
                <a:lnTo>
                  <a:pt x="3846944" y="3641026"/>
                </a:lnTo>
                <a:lnTo>
                  <a:pt x="3870706" y="3597833"/>
                </a:lnTo>
                <a:lnTo>
                  <a:pt x="3891572" y="3553193"/>
                </a:lnTo>
                <a:lnTo>
                  <a:pt x="3910304" y="3507829"/>
                </a:lnTo>
                <a:lnTo>
                  <a:pt x="3926865" y="3461029"/>
                </a:lnTo>
                <a:lnTo>
                  <a:pt x="3940543" y="3413518"/>
                </a:lnTo>
                <a:lnTo>
                  <a:pt x="3952062" y="3365995"/>
                </a:lnTo>
                <a:lnTo>
                  <a:pt x="3961422" y="3317748"/>
                </a:lnTo>
                <a:lnTo>
                  <a:pt x="3967911" y="3268789"/>
                </a:lnTo>
                <a:lnTo>
                  <a:pt x="3971506" y="3219119"/>
                </a:lnTo>
                <a:lnTo>
                  <a:pt x="3972941" y="3170148"/>
                </a:lnTo>
                <a:lnTo>
                  <a:pt x="3973665" y="3170148"/>
                </a:lnTo>
                <a:close/>
              </a:path>
              <a:path w="6679565" h="4112260">
                <a:moveTo>
                  <a:pt x="6679425" y="1426324"/>
                </a:moveTo>
                <a:lnTo>
                  <a:pt x="6677266" y="1351445"/>
                </a:lnTo>
                <a:lnTo>
                  <a:pt x="6671500" y="1277277"/>
                </a:lnTo>
                <a:lnTo>
                  <a:pt x="6662140" y="1203121"/>
                </a:lnTo>
                <a:lnTo>
                  <a:pt x="6648463" y="1129677"/>
                </a:lnTo>
                <a:lnTo>
                  <a:pt x="6630467" y="1056957"/>
                </a:lnTo>
                <a:lnTo>
                  <a:pt x="6609575" y="985685"/>
                </a:lnTo>
                <a:lnTo>
                  <a:pt x="6584378" y="915123"/>
                </a:lnTo>
                <a:lnTo>
                  <a:pt x="6556299" y="845997"/>
                </a:lnTo>
                <a:lnTo>
                  <a:pt x="6523901" y="779043"/>
                </a:lnTo>
                <a:lnTo>
                  <a:pt x="6488620" y="713524"/>
                </a:lnTo>
                <a:lnTo>
                  <a:pt x="6449022" y="649439"/>
                </a:lnTo>
                <a:lnTo>
                  <a:pt x="6407264" y="588238"/>
                </a:lnTo>
                <a:lnTo>
                  <a:pt x="6361900" y="528485"/>
                </a:lnTo>
                <a:lnTo>
                  <a:pt x="6312941" y="471601"/>
                </a:lnTo>
                <a:lnTo>
                  <a:pt x="6261824" y="417601"/>
                </a:lnTo>
                <a:lnTo>
                  <a:pt x="6207823" y="366483"/>
                </a:lnTo>
                <a:lnTo>
                  <a:pt x="6150940" y="317525"/>
                </a:lnTo>
                <a:lnTo>
                  <a:pt x="6091186" y="272161"/>
                </a:lnTo>
                <a:lnTo>
                  <a:pt x="6029985" y="230403"/>
                </a:lnTo>
                <a:lnTo>
                  <a:pt x="5966625" y="190804"/>
                </a:lnTo>
                <a:lnTo>
                  <a:pt x="5900382" y="155524"/>
                </a:lnTo>
                <a:lnTo>
                  <a:pt x="5833427" y="123126"/>
                </a:lnTo>
                <a:lnTo>
                  <a:pt x="5764301" y="95046"/>
                </a:lnTo>
                <a:lnTo>
                  <a:pt x="5693740" y="69850"/>
                </a:lnTo>
                <a:lnTo>
                  <a:pt x="5622468" y="48971"/>
                </a:lnTo>
                <a:lnTo>
                  <a:pt x="5549747" y="30962"/>
                </a:lnTo>
                <a:lnTo>
                  <a:pt x="5476303" y="17284"/>
                </a:lnTo>
                <a:lnTo>
                  <a:pt x="5402148" y="7924"/>
                </a:lnTo>
                <a:lnTo>
                  <a:pt x="5327980" y="2159"/>
                </a:lnTo>
                <a:lnTo>
                  <a:pt x="5253101" y="0"/>
                </a:lnTo>
                <a:lnTo>
                  <a:pt x="5178222" y="2159"/>
                </a:lnTo>
                <a:lnTo>
                  <a:pt x="5104066" y="7924"/>
                </a:lnTo>
                <a:lnTo>
                  <a:pt x="5029898" y="17284"/>
                </a:lnTo>
                <a:lnTo>
                  <a:pt x="4956467" y="30962"/>
                </a:lnTo>
                <a:lnTo>
                  <a:pt x="4883747" y="48971"/>
                </a:lnTo>
                <a:lnTo>
                  <a:pt x="4812462" y="69850"/>
                </a:lnTo>
                <a:lnTo>
                  <a:pt x="4741900" y="95046"/>
                </a:lnTo>
                <a:lnTo>
                  <a:pt x="4672787" y="123126"/>
                </a:lnTo>
                <a:lnTo>
                  <a:pt x="4605833" y="155524"/>
                </a:lnTo>
                <a:lnTo>
                  <a:pt x="4540301" y="190804"/>
                </a:lnTo>
                <a:lnTo>
                  <a:pt x="4476229" y="230403"/>
                </a:lnTo>
                <a:lnTo>
                  <a:pt x="4415028" y="272161"/>
                </a:lnTo>
                <a:lnTo>
                  <a:pt x="4355262" y="317525"/>
                </a:lnTo>
                <a:lnTo>
                  <a:pt x="4298378" y="366483"/>
                </a:lnTo>
                <a:lnTo>
                  <a:pt x="4244365" y="417601"/>
                </a:lnTo>
                <a:lnTo>
                  <a:pt x="4193248" y="471601"/>
                </a:lnTo>
                <a:lnTo>
                  <a:pt x="4144302" y="528485"/>
                </a:lnTo>
                <a:lnTo>
                  <a:pt x="4098937" y="588238"/>
                </a:lnTo>
                <a:lnTo>
                  <a:pt x="4057192" y="649439"/>
                </a:lnTo>
                <a:lnTo>
                  <a:pt x="4017568" y="712800"/>
                </a:lnTo>
                <a:lnTo>
                  <a:pt x="3982313" y="779043"/>
                </a:lnTo>
                <a:lnTo>
                  <a:pt x="3949890" y="845997"/>
                </a:lnTo>
                <a:lnTo>
                  <a:pt x="3921823" y="915123"/>
                </a:lnTo>
                <a:lnTo>
                  <a:pt x="3896626" y="985685"/>
                </a:lnTo>
                <a:lnTo>
                  <a:pt x="3875748" y="1056957"/>
                </a:lnTo>
                <a:lnTo>
                  <a:pt x="3857752" y="1129677"/>
                </a:lnTo>
                <a:lnTo>
                  <a:pt x="3844061" y="1203121"/>
                </a:lnTo>
                <a:lnTo>
                  <a:pt x="3834688" y="1277277"/>
                </a:lnTo>
                <a:lnTo>
                  <a:pt x="3828948" y="1351445"/>
                </a:lnTo>
                <a:lnTo>
                  <a:pt x="3826789" y="1426324"/>
                </a:lnTo>
                <a:lnTo>
                  <a:pt x="3828948" y="1501203"/>
                </a:lnTo>
                <a:lnTo>
                  <a:pt x="3834688" y="1575358"/>
                </a:lnTo>
                <a:lnTo>
                  <a:pt x="3844785" y="1649514"/>
                </a:lnTo>
                <a:lnTo>
                  <a:pt x="3857752" y="1722958"/>
                </a:lnTo>
                <a:lnTo>
                  <a:pt x="3875748" y="1795678"/>
                </a:lnTo>
                <a:lnTo>
                  <a:pt x="3896626" y="1866950"/>
                </a:lnTo>
                <a:lnTo>
                  <a:pt x="3921823" y="1937512"/>
                </a:lnTo>
                <a:lnTo>
                  <a:pt x="3950627" y="2005914"/>
                </a:lnTo>
                <a:lnTo>
                  <a:pt x="3982313" y="2073592"/>
                </a:lnTo>
                <a:lnTo>
                  <a:pt x="4018305" y="2139111"/>
                </a:lnTo>
                <a:lnTo>
                  <a:pt x="4057192" y="2202472"/>
                </a:lnTo>
                <a:lnTo>
                  <a:pt x="4099674" y="2264397"/>
                </a:lnTo>
                <a:lnTo>
                  <a:pt x="4145026" y="2323439"/>
                </a:lnTo>
                <a:lnTo>
                  <a:pt x="4193248" y="2380310"/>
                </a:lnTo>
                <a:lnTo>
                  <a:pt x="4245102" y="2434310"/>
                </a:lnTo>
                <a:lnTo>
                  <a:pt x="4299102" y="2485440"/>
                </a:lnTo>
                <a:lnTo>
                  <a:pt x="4355973" y="2534399"/>
                </a:lnTo>
                <a:lnTo>
                  <a:pt x="4415028" y="2579751"/>
                </a:lnTo>
                <a:lnTo>
                  <a:pt x="4476229" y="2622232"/>
                </a:lnTo>
                <a:lnTo>
                  <a:pt x="4540301" y="2661107"/>
                </a:lnTo>
                <a:lnTo>
                  <a:pt x="4605833" y="2696400"/>
                </a:lnTo>
                <a:lnTo>
                  <a:pt x="4672787" y="2728798"/>
                </a:lnTo>
                <a:lnTo>
                  <a:pt x="4741900" y="2757589"/>
                </a:lnTo>
                <a:lnTo>
                  <a:pt x="4812462" y="2782074"/>
                </a:lnTo>
                <a:lnTo>
                  <a:pt x="4883747" y="2803677"/>
                </a:lnTo>
                <a:lnTo>
                  <a:pt x="4956467" y="2820949"/>
                </a:lnTo>
                <a:lnTo>
                  <a:pt x="5029898" y="2834627"/>
                </a:lnTo>
                <a:lnTo>
                  <a:pt x="5104066" y="2843987"/>
                </a:lnTo>
                <a:lnTo>
                  <a:pt x="5178222" y="2849753"/>
                </a:lnTo>
                <a:lnTo>
                  <a:pt x="5253101" y="2851912"/>
                </a:lnTo>
                <a:lnTo>
                  <a:pt x="5253101" y="2852636"/>
                </a:lnTo>
                <a:lnTo>
                  <a:pt x="5327980" y="2850477"/>
                </a:lnTo>
                <a:lnTo>
                  <a:pt x="5402148" y="2844711"/>
                </a:lnTo>
                <a:lnTo>
                  <a:pt x="5476303" y="2834627"/>
                </a:lnTo>
                <a:lnTo>
                  <a:pt x="5549747" y="2821673"/>
                </a:lnTo>
                <a:lnTo>
                  <a:pt x="5622468" y="2803677"/>
                </a:lnTo>
                <a:lnTo>
                  <a:pt x="5693740" y="2782798"/>
                </a:lnTo>
                <a:lnTo>
                  <a:pt x="5764301" y="2757589"/>
                </a:lnTo>
                <a:lnTo>
                  <a:pt x="5832703" y="2728798"/>
                </a:lnTo>
                <a:lnTo>
                  <a:pt x="5900382" y="2697111"/>
                </a:lnTo>
                <a:lnTo>
                  <a:pt x="5965901" y="2661107"/>
                </a:lnTo>
                <a:lnTo>
                  <a:pt x="6029261" y="2622232"/>
                </a:lnTo>
                <a:lnTo>
                  <a:pt x="6091186" y="2579751"/>
                </a:lnTo>
                <a:lnTo>
                  <a:pt x="6150216" y="2534399"/>
                </a:lnTo>
                <a:lnTo>
                  <a:pt x="6207099" y="2486152"/>
                </a:lnTo>
                <a:lnTo>
                  <a:pt x="6261100" y="2434310"/>
                </a:lnTo>
                <a:lnTo>
                  <a:pt x="6312217" y="2380310"/>
                </a:lnTo>
                <a:lnTo>
                  <a:pt x="6361176" y="2323439"/>
                </a:lnTo>
                <a:lnTo>
                  <a:pt x="6406540" y="2264397"/>
                </a:lnTo>
                <a:lnTo>
                  <a:pt x="6449022" y="2203196"/>
                </a:lnTo>
                <a:lnTo>
                  <a:pt x="6487909" y="2139111"/>
                </a:lnTo>
                <a:lnTo>
                  <a:pt x="6523177" y="2073592"/>
                </a:lnTo>
                <a:lnTo>
                  <a:pt x="6555575" y="2006638"/>
                </a:lnTo>
                <a:lnTo>
                  <a:pt x="6584378" y="1937512"/>
                </a:lnTo>
                <a:lnTo>
                  <a:pt x="6608864" y="1866950"/>
                </a:lnTo>
                <a:lnTo>
                  <a:pt x="6630467" y="1795678"/>
                </a:lnTo>
                <a:lnTo>
                  <a:pt x="6647739" y="1722958"/>
                </a:lnTo>
                <a:lnTo>
                  <a:pt x="6661417" y="1649514"/>
                </a:lnTo>
                <a:lnTo>
                  <a:pt x="6670789" y="1575358"/>
                </a:lnTo>
                <a:lnTo>
                  <a:pt x="6676542" y="1501203"/>
                </a:lnTo>
                <a:lnTo>
                  <a:pt x="6678701" y="1426324"/>
                </a:lnTo>
                <a:lnTo>
                  <a:pt x="6679425" y="1426324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3A9ACA6-E7F2-8AAF-95C4-B156DDCDEEEE}"/>
              </a:ext>
            </a:extLst>
          </p:cNvPr>
          <p:cNvSpPr/>
          <p:nvPr/>
        </p:nvSpPr>
        <p:spPr>
          <a:xfrm>
            <a:off x="8997810" y="12"/>
            <a:ext cx="7244715" cy="3876040"/>
          </a:xfrm>
          <a:custGeom>
            <a:avLst/>
            <a:gdLst/>
            <a:ahLst/>
            <a:cxnLst/>
            <a:rect l="l" t="t" r="r" b="b"/>
            <a:pathLst>
              <a:path w="7244715" h="3876040">
                <a:moveTo>
                  <a:pt x="6544069" y="3262287"/>
                </a:moveTo>
                <a:lnTo>
                  <a:pt x="6541910" y="3218370"/>
                </a:lnTo>
                <a:lnTo>
                  <a:pt x="6534671" y="3175165"/>
                </a:lnTo>
                <a:lnTo>
                  <a:pt x="6523876" y="3132696"/>
                </a:lnTo>
                <a:lnTo>
                  <a:pt x="6508128" y="3092373"/>
                </a:lnTo>
                <a:lnTo>
                  <a:pt x="6487935" y="3053486"/>
                </a:lnTo>
                <a:lnTo>
                  <a:pt x="6464186" y="3016046"/>
                </a:lnTo>
                <a:lnTo>
                  <a:pt x="6436754" y="2982214"/>
                </a:lnTo>
                <a:lnTo>
                  <a:pt x="6405893" y="2951251"/>
                </a:lnTo>
                <a:lnTo>
                  <a:pt x="6371984" y="2923895"/>
                </a:lnTo>
                <a:lnTo>
                  <a:pt x="6335281" y="2900134"/>
                </a:lnTo>
                <a:lnTo>
                  <a:pt x="6296418" y="2879979"/>
                </a:lnTo>
                <a:lnTo>
                  <a:pt x="6255397" y="2864129"/>
                </a:lnTo>
                <a:lnTo>
                  <a:pt x="6213614" y="2853334"/>
                </a:lnTo>
                <a:lnTo>
                  <a:pt x="6170434" y="2846133"/>
                </a:lnTo>
                <a:lnTo>
                  <a:pt x="6126492" y="2843974"/>
                </a:lnTo>
                <a:lnTo>
                  <a:pt x="6104902" y="2844685"/>
                </a:lnTo>
                <a:lnTo>
                  <a:pt x="6060960" y="2849016"/>
                </a:lnTo>
                <a:lnTo>
                  <a:pt x="6018542" y="2858376"/>
                </a:lnTo>
                <a:lnTo>
                  <a:pt x="5976759" y="2872054"/>
                </a:lnTo>
                <a:lnTo>
                  <a:pt x="5937135" y="2890050"/>
                </a:lnTo>
                <a:lnTo>
                  <a:pt x="5898908" y="2911652"/>
                </a:lnTo>
                <a:lnTo>
                  <a:pt x="5863729" y="2937573"/>
                </a:lnTo>
                <a:lnTo>
                  <a:pt x="5831344" y="2967088"/>
                </a:lnTo>
                <a:lnTo>
                  <a:pt x="5801753" y="2999486"/>
                </a:lnTo>
                <a:lnTo>
                  <a:pt x="5776607" y="3034766"/>
                </a:lnTo>
                <a:lnTo>
                  <a:pt x="5754255" y="3072206"/>
                </a:lnTo>
                <a:lnTo>
                  <a:pt x="5736983" y="3112528"/>
                </a:lnTo>
                <a:lnTo>
                  <a:pt x="5723267" y="3154299"/>
                </a:lnTo>
                <a:lnTo>
                  <a:pt x="5713869" y="3196767"/>
                </a:lnTo>
                <a:lnTo>
                  <a:pt x="5709551" y="3240697"/>
                </a:lnTo>
                <a:lnTo>
                  <a:pt x="5708916" y="3262287"/>
                </a:lnTo>
                <a:lnTo>
                  <a:pt x="5708154" y="3262287"/>
                </a:lnTo>
                <a:lnTo>
                  <a:pt x="5710313" y="3306216"/>
                </a:lnTo>
                <a:lnTo>
                  <a:pt x="5717552" y="3349409"/>
                </a:lnTo>
                <a:lnTo>
                  <a:pt x="5729109" y="3391166"/>
                </a:lnTo>
                <a:lnTo>
                  <a:pt x="5744857" y="3432213"/>
                </a:lnTo>
                <a:lnTo>
                  <a:pt x="5764288" y="3471087"/>
                </a:lnTo>
                <a:lnTo>
                  <a:pt x="5788037" y="3507803"/>
                </a:lnTo>
                <a:lnTo>
                  <a:pt x="5816231" y="3541649"/>
                </a:lnTo>
                <a:lnTo>
                  <a:pt x="5847092" y="3572611"/>
                </a:lnTo>
                <a:lnTo>
                  <a:pt x="5881001" y="3599967"/>
                </a:lnTo>
                <a:lnTo>
                  <a:pt x="5917704" y="3623729"/>
                </a:lnTo>
                <a:lnTo>
                  <a:pt x="5956566" y="3643884"/>
                </a:lnTo>
                <a:lnTo>
                  <a:pt x="5997587" y="3659733"/>
                </a:lnTo>
                <a:lnTo>
                  <a:pt x="6039370" y="3670528"/>
                </a:lnTo>
                <a:lnTo>
                  <a:pt x="6082550" y="3677729"/>
                </a:lnTo>
                <a:lnTo>
                  <a:pt x="6126492" y="3679888"/>
                </a:lnTo>
                <a:lnTo>
                  <a:pt x="6126492" y="3680612"/>
                </a:lnTo>
                <a:lnTo>
                  <a:pt x="6170434" y="3678453"/>
                </a:lnTo>
                <a:lnTo>
                  <a:pt x="6213614" y="3671252"/>
                </a:lnTo>
                <a:lnTo>
                  <a:pt x="6255397" y="3659733"/>
                </a:lnTo>
                <a:lnTo>
                  <a:pt x="6296418" y="3643884"/>
                </a:lnTo>
                <a:lnTo>
                  <a:pt x="6335281" y="3624453"/>
                </a:lnTo>
                <a:lnTo>
                  <a:pt x="6371984" y="3600691"/>
                </a:lnTo>
                <a:lnTo>
                  <a:pt x="6405893" y="3572611"/>
                </a:lnTo>
                <a:lnTo>
                  <a:pt x="6436754" y="3541649"/>
                </a:lnTo>
                <a:lnTo>
                  <a:pt x="6464186" y="3507803"/>
                </a:lnTo>
                <a:lnTo>
                  <a:pt x="6487935" y="3471087"/>
                </a:lnTo>
                <a:lnTo>
                  <a:pt x="6508128" y="3432213"/>
                </a:lnTo>
                <a:lnTo>
                  <a:pt x="6523876" y="3391166"/>
                </a:lnTo>
                <a:lnTo>
                  <a:pt x="6534671" y="3349409"/>
                </a:lnTo>
                <a:lnTo>
                  <a:pt x="6541910" y="3306216"/>
                </a:lnTo>
                <a:lnTo>
                  <a:pt x="6543307" y="3283889"/>
                </a:lnTo>
                <a:lnTo>
                  <a:pt x="6544069" y="3262287"/>
                </a:lnTo>
                <a:close/>
              </a:path>
              <a:path w="7244715" h="3876040">
                <a:moveTo>
                  <a:pt x="7244588" y="709193"/>
                </a:moveTo>
                <a:lnTo>
                  <a:pt x="7242429" y="627837"/>
                </a:lnTo>
                <a:lnTo>
                  <a:pt x="7235952" y="546481"/>
                </a:lnTo>
                <a:lnTo>
                  <a:pt x="7225157" y="465836"/>
                </a:lnTo>
                <a:lnTo>
                  <a:pt x="7210806" y="385914"/>
                </a:lnTo>
                <a:lnTo>
                  <a:pt x="7191375" y="306717"/>
                </a:lnTo>
                <a:lnTo>
                  <a:pt x="7168261" y="228231"/>
                </a:lnTo>
                <a:lnTo>
                  <a:pt x="7140956" y="151193"/>
                </a:lnTo>
                <a:lnTo>
                  <a:pt x="7109968" y="76314"/>
                </a:lnTo>
                <a:lnTo>
                  <a:pt x="7074662" y="2870"/>
                </a:lnTo>
                <a:lnTo>
                  <a:pt x="7073112" y="0"/>
                </a:lnTo>
                <a:lnTo>
                  <a:pt x="4303941" y="0"/>
                </a:lnTo>
                <a:lnTo>
                  <a:pt x="4301998" y="3594"/>
                </a:lnTo>
                <a:lnTo>
                  <a:pt x="4267454" y="77038"/>
                </a:lnTo>
                <a:lnTo>
                  <a:pt x="4251388" y="115277"/>
                </a:lnTo>
                <a:lnTo>
                  <a:pt x="4189730" y="34556"/>
                </a:lnTo>
                <a:lnTo>
                  <a:pt x="4160418" y="0"/>
                </a:lnTo>
                <a:lnTo>
                  <a:pt x="555383" y="0"/>
                </a:lnTo>
                <a:lnTo>
                  <a:pt x="525602" y="34556"/>
                </a:lnTo>
                <a:lnTo>
                  <a:pt x="450723" y="132473"/>
                </a:lnTo>
                <a:lnTo>
                  <a:pt x="380885" y="234708"/>
                </a:lnTo>
                <a:lnTo>
                  <a:pt x="316090" y="339839"/>
                </a:lnTo>
                <a:lnTo>
                  <a:pt x="257048" y="448551"/>
                </a:lnTo>
                <a:lnTo>
                  <a:pt x="204482" y="559435"/>
                </a:lnTo>
                <a:lnTo>
                  <a:pt x="156959" y="673912"/>
                </a:lnTo>
                <a:lnTo>
                  <a:pt x="115925" y="789838"/>
                </a:lnTo>
                <a:lnTo>
                  <a:pt x="80645" y="908634"/>
                </a:lnTo>
                <a:lnTo>
                  <a:pt x="51841" y="1028153"/>
                </a:lnTo>
                <a:lnTo>
                  <a:pt x="29527" y="1149832"/>
                </a:lnTo>
                <a:lnTo>
                  <a:pt x="13690" y="1272235"/>
                </a:lnTo>
                <a:lnTo>
                  <a:pt x="3606" y="1395349"/>
                </a:lnTo>
                <a:lnTo>
                  <a:pt x="723" y="1518475"/>
                </a:lnTo>
                <a:lnTo>
                  <a:pt x="0" y="1518475"/>
                </a:lnTo>
                <a:lnTo>
                  <a:pt x="3606" y="1641589"/>
                </a:lnTo>
                <a:lnTo>
                  <a:pt x="12966" y="1764703"/>
                </a:lnTo>
                <a:lnTo>
                  <a:pt x="28803" y="1887105"/>
                </a:lnTo>
                <a:lnTo>
                  <a:pt x="51841" y="2008784"/>
                </a:lnTo>
                <a:lnTo>
                  <a:pt x="80645" y="2128304"/>
                </a:lnTo>
                <a:lnTo>
                  <a:pt x="115925" y="2247112"/>
                </a:lnTo>
                <a:lnTo>
                  <a:pt x="156959" y="2363025"/>
                </a:lnTo>
                <a:lnTo>
                  <a:pt x="203758" y="2477503"/>
                </a:lnTo>
                <a:lnTo>
                  <a:pt x="257048" y="2588387"/>
                </a:lnTo>
                <a:lnTo>
                  <a:pt x="316090" y="2697111"/>
                </a:lnTo>
                <a:lnTo>
                  <a:pt x="380885" y="2802217"/>
                </a:lnTo>
                <a:lnTo>
                  <a:pt x="450723" y="2903740"/>
                </a:lnTo>
                <a:lnTo>
                  <a:pt x="525602" y="3001657"/>
                </a:lnTo>
                <a:lnTo>
                  <a:pt x="606247" y="3095980"/>
                </a:lnTo>
                <a:lnTo>
                  <a:pt x="691210" y="3185261"/>
                </a:lnTo>
                <a:lnTo>
                  <a:pt x="780478" y="3270224"/>
                </a:lnTo>
                <a:lnTo>
                  <a:pt x="874090" y="3350145"/>
                </a:lnTo>
                <a:lnTo>
                  <a:pt x="972007" y="3425748"/>
                </a:lnTo>
                <a:lnTo>
                  <a:pt x="1074242" y="3495586"/>
                </a:lnTo>
                <a:lnTo>
                  <a:pt x="1179360" y="3559670"/>
                </a:lnTo>
                <a:lnTo>
                  <a:pt x="1287360" y="3618700"/>
                </a:lnTo>
                <a:lnTo>
                  <a:pt x="1398968" y="3671976"/>
                </a:lnTo>
                <a:lnTo>
                  <a:pt x="1513446" y="3719499"/>
                </a:lnTo>
                <a:lnTo>
                  <a:pt x="1629359" y="3760546"/>
                </a:lnTo>
                <a:lnTo>
                  <a:pt x="1748167" y="3795103"/>
                </a:lnTo>
                <a:lnTo>
                  <a:pt x="1867687" y="3823893"/>
                </a:lnTo>
                <a:lnTo>
                  <a:pt x="1989366" y="3846944"/>
                </a:lnTo>
                <a:lnTo>
                  <a:pt x="2111756" y="3862781"/>
                </a:lnTo>
                <a:lnTo>
                  <a:pt x="2234882" y="3872865"/>
                </a:lnTo>
                <a:lnTo>
                  <a:pt x="2357996" y="3875735"/>
                </a:lnTo>
                <a:lnTo>
                  <a:pt x="2481122" y="3872141"/>
                </a:lnTo>
                <a:lnTo>
                  <a:pt x="2604236" y="3862781"/>
                </a:lnTo>
                <a:lnTo>
                  <a:pt x="2726639" y="3846944"/>
                </a:lnTo>
                <a:lnTo>
                  <a:pt x="2848318" y="3823893"/>
                </a:lnTo>
                <a:lnTo>
                  <a:pt x="2967837" y="3795103"/>
                </a:lnTo>
                <a:lnTo>
                  <a:pt x="3086633" y="3759822"/>
                </a:lnTo>
                <a:lnTo>
                  <a:pt x="3202559" y="3718776"/>
                </a:lnTo>
                <a:lnTo>
                  <a:pt x="3317036" y="3671976"/>
                </a:lnTo>
                <a:lnTo>
                  <a:pt x="3427920" y="3618700"/>
                </a:lnTo>
                <a:lnTo>
                  <a:pt x="3536645" y="3559670"/>
                </a:lnTo>
                <a:lnTo>
                  <a:pt x="3641763" y="3494862"/>
                </a:lnTo>
                <a:lnTo>
                  <a:pt x="3743325" y="3425025"/>
                </a:lnTo>
                <a:lnTo>
                  <a:pt x="3841242" y="3350145"/>
                </a:lnTo>
                <a:lnTo>
                  <a:pt x="3935476" y="3269500"/>
                </a:lnTo>
                <a:lnTo>
                  <a:pt x="4024757" y="3184537"/>
                </a:lnTo>
                <a:lnTo>
                  <a:pt x="4109720" y="3095269"/>
                </a:lnTo>
                <a:lnTo>
                  <a:pt x="4189730" y="3001657"/>
                </a:lnTo>
                <a:lnTo>
                  <a:pt x="4265295" y="2903740"/>
                </a:lnTo>
                <a:lnTo>
                  <a:pt x="4335145" y="2801505"/>
                </a:lnTo>
                <a:lnTo>
                  <a:pt x="4399153" y="2696387"/>
                </a:lnTo>
                <a:lnTo>
                  <a:pt x="4458208" y="2588387"/>
                </a:lnTo>
                <a:lnTo>
                  <a:pt x="4511548" y="2476779"/>
                </a:lnTo>
                <a:lnTo>
                  <a:pt x="4559046" y="2362301"/>
                </a:lnTo>
                <a:lnTo>
                  <a:pt x="4600067" y="2246388"/>
                </a:lnTo>
                <a:lnTo>
                  <a:pt x="4634611" y="2127580"/>
                </a:lnTo>
                <a:lnTo>
                  <a:pt x="4663440" y="2008060"/>
                </a:lnTo>
                <a:lnTo>
                  <a:pt x="4684331" y="1897430"/>
                </a:lnTo>
                <a:lnTo>
                  <a:pt x="4709541" y="1918792"/>
                </a:lnTo>
                <a:lnTo>
                  <a:pt x="4774311" y="1968461"/>
                </a:lnTo>
                <a:lnTo>
                  <a:pt x="4841240" y="2014550"/>
                </a:lnTo>
                <a:lnTo>
                  <a:pt x="4910455" y="2057755"/>
                </a:lnTo>
                <a:lnTo>
                  <a:pt x="4982337" y="2095906"/>
                </a:lnTo>
                <a:lnTo>
                  <a:pt x="5055870" y="2131187"/>
                </a:lnTo>
                <a:lnTo>
                  <a:pt x="5130673" y="2162149"/>
                </a:lnTo>
                <a:lnTo>
                  <a:pt x="5207762" y="2189505"/>
                </a:lnTo>
                <a:lnTo>
                  <a:pt x="5286248" y="2212543"/>
                </a:lnTo>
                <a:lnTo>
                  <a:pt x="5365496" y="2231987"/>
                </a:lnTo>
                <a:lnTo>
                  <a:pt x="5445379" y="2246388"/>
                </a:lnTo>
                <a:lnTo>
                  <a:pt x="5526024" y="2257183"/>
                </a:lnTo>
                <a:lnTo>
                  <a:pt x="5607304" y="2263673"/>
                </a:lnTo>
                <a:lnTo>
                  <a:pt x="5688711" y="2265832"/>
                </a:lnTo>
                <a:lnTo>
                  <a:pt x="5770118" y="2263673"/>
                </a:lnTo>
                <a:lnTo>
                  <a:pt x="5851398" y="2257183"/>
                </a:lnTo>
                <a:lnTo>
                  <a:pt x="5932043" y="2246388"/>
                </a:lnTo>
                <a:lnTo>
                  <a:pt x="6012053" y="2231987"/>
                </a:lnTo>
                <a:lnTo>
                  <a:pt x="6091174" y="2212543"/>
                </a:lnTo>
                <a:lnTo>
                  <a:pt x="6169660" y="2189505"/>
                </a:lnTo>
                <a:lnTo>
                  <a:pt x="6246749" y="2162149"/>
                </a:lnTo>
                <a:lnTo>
                  <a:pt x="6321552" y="2131187"/>
                </a:lnTo>
                <a:lnTo>
                  <a:pt x="6395085" y="2095906"/>
                </a:lnTo>
                <a:lnTo>
                  <a:pt x="6467094" y="2057031"/>
                </a:lnTo>
                <a:lnTo>
                  <a:pt x="6536182" y="2014550"/>
                </a:lnTo>
                <a:lnTo>
                  <a:pt x="6603111" y="1968461"/>
                </a:lnTo>
                <a:lnTo>
                  <a:pt x="6667881" y="1918792"/>
                </a:lnTo>
                <a:lnTo>
                  <a:pt x="6729857" y="1865503"/>
                </a:lnTo>
                <a:lnTo>
                  <a:pt x="6788912" y="1809356"/>
                </a:lnTo>
                <a:lnTo>
                  <a:pt x="6845046" y="1750314"/>
                </a:lnTo>
                <a:lnTo>
                  <a:pt x="6897624" y="1688388"/>
                </a:lnTo>
                <a:lnTo>
                  <a:pt x="6947281" y="1623593"/>
                </a:lnTo>
                <a:lnTo>
                  <a:pt x="6993382" y="1556626"/>
                </a:lnTo>
                <a:lnTo>
                  <a:pt x="7036562" y="1487512"/>
                </a:lnTo>
                <a:lnTo>
                  <a:pt x="7074662" y="1415516"/>
                </a:lnTo>
                <a:lnTo>
                  <a:pt x="7109968" y="1342072"/>
                </a:lnTo>
                <a:lnTo>
                  <a:pt x="7140956" y="1267193"/>
                </a:lnTo>
                <a:lnTo>
                  <a:pt x="7168261" y="1190155"/>
                </a:lnTo>
                <a:lnTo>
                  <a:pt x="7191375" y="1111669"/>
                </a:lnTo>
                <a:lnTo>
                  <a:pt x="7210806" y="1032471"/>
                </a:lnTo>
                <a:lnTo>
                  <a:pt x="7225157" y="952550"/>
                </a:lnTo>
                <a:lnTo>
                  <a:pt x="7235952" y="871918"/>
                </a:lnTo>
                <a:lnTo>
                  <a:pt x="7242429" y="790549"/>
                </a:lnTo>
                <a:lnTo>
                  <a:pt x="7244588" y="709193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E6B92A-9DB1-0B57-FF8E-7BC8C852F8EB}"/>
              </a:ext>
            </a:extLst>
          </p:cNvPr>
          <p:cNvSpPr txBox="1">
            <a:spLocks/>
          </p:cNvSpPr>
          <p:nvPr/>
        </p:nvSpPr>
        <p:spPr>
          <a:xfrm>
            <a:off x="2349430" y="4845050"/>
            <a:ext cx="13601840" cy="222150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solidFill>
                  <a:srgbClr val="16A2A6"/>
                </a:solidFill>
                <a:latin typeface="Arial Narrow" panose="020B0606020202030204" pitchFamily="34" charset="0"/>
                <a:cs typeface="Poppins SemiBold" panose="00000700000000000000" pitchFamily="50" charset="0"/>
              </a:rPr>
              <a:t>THANKS FOR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345878-9576-0A4D-FBED-09401867C872}"/>
              </a:ext>
            </a:extLst>
          </p:cNvPr>
          <p:cNvSpPr txBox="1">
            <a:spLocks/>
          </p:cNvSpPr>
          <p:nvPr/>
        </p:nvSpPr>
        <p:spPr>
          <a:xfrm>
            <a:off x="1708634" y="7066555"/>
            <a:ext cx="14883432" cy="255408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solidFill>
                  <a:srgbClr val="16A2A6"/>
                </a:solidFill>
                <a:latin typeface="Arial Narrow" panose="020B0606020202030204" pitchFamily="34" charset="0"/>
                <a:cs typeface="Poppins SemiBold" panose="00000700000000000000" pitchFamily="50" charset="0"/>
              </a:rPr>
              <a:t>SUPPORTING US</a:t>
            </a:r>
          </a:p>
        </p:txBody>
      </p:sp>
    </p:spTree>
    <p:extLst>
      <p:ext uri="{BB962C8B-B14F-4D97-AF65-F5344CB8AC3E}">
        <p14:creationId xmlns:p14="http://schemas.microsoft.com/office/powerpoint/2010/main" val="162823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7623A3-621B-C939-14C0-0DEB3E37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72D6CA1-E715-10EC-62F4-3FAB9B4160EC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1F49C4-1C66-1877-524C-6B37D46494B0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36D6B07-3F37-9237-DDF6-0DFFEC5EE429}"/>
              </a:ext>
            </a:extLst>
          </p:cNvPr>
          <p:cNvSpPr/>
          <p:nvPr/>
        </p:nvSpPr>
        <p:spPr>
          <a:xfrm>
            <a:off x="0" y="-749"/>
            <a:ext cx="1900555" cy="1418590"/>
          </a:xfrm>
          <a:custGeom>
            <a:avLst/>
            <a:gdLst/>
            <a:ahLst/>
            <a:cxnLst/>
            <a:rect l="l" t="t" r="r" b="b"/>
            <a:pathLst>
              <a:path w="1900555" h="1418590">
                <a:moveTo>
                  <a:pt x="1900008" y="475195"/>
                </a:moveTo>
                <a:lnTo>
                  <a:pt x="1897126" y="425513"/>
                </a:lnTo>
                <a:lnTo>
                  <a:pt x="1889201" y="376555"/>
                </a:lnTo>
                <a:lnTo>
                  <a:pt x="1876247" y="328320"/>
                </a:lnTo>
                <a:lnTo>
                  <a:pt x="1858962" y="281520"/>
                </a:lnTo>
                <a:lnTo>
                  <a:pt x="1835924" y="237591"/>
                </a:lnTo>
                <a:lnTo>
                  <a:pt x="1809280" y="195846"/>
                </a:lnTo>
                <a:lnTo>
                  <a:pt x="1777606" y="156959"/>
                </a:lnTo>
                <a:lnTo>
                  <a:pt x="1742325" y="121678"/>
                </a:lnTo>
                <a:lnTo>
                  <a:pt x="1704162" y="90728"/>
                </a:lnTo>
                <a:lnTo>
                  <a:pt x="1662404" y="63360"/>
                </a:lnTo>
                <a:lnTo>
                  <a:pt x="1617764" y="41033"/>
                </a:lnTo>
                <a:lnTo>
                  <a:pt x="1571688" y="23037"/>
                </a:lnTo>
                <a:lnTo>
                  <a:pt x="1523453" y="10083"/>
                </a:lnTo>
                <a:lnTo>
                  <a:pt x="1474495" y="2882"/>
                </a:lnTo>
                <a:lnTo>
                  <a:pt x="1424813" y="0"/>
                </a:lnTo>
                <a:lnTo>
                  <a:pt x="1401051" y="723"/>
                </a:lnTo>
                <a:lnTo>
                  <a:pt x="1400390" y="762"/>
                </a:lnTo>
                <a:lnTo>
                  <a:pt x="0" y="762"/>
                </a:lnTo>
                <a:lnTo>
                  <a:pt x="0" y="1418170"/>
                </a:lnTo>
                <a:lnTo>
                  <a:pt x="42430" y="1414792"/>
                </a:lnTo>
                <a:lnTo>
                  <a:pt x="123799" y="1403985"/>
                </a:lnTo>
                <a:lnTo>
                  <a:pt x="203708" y="1388872"/>
                </a:lnTo>
                <a:lnTo>
                  <a:pt x="282905" y="1370152"/>
                </a:lnTo>
                <a:lnTo>
                  <a:pt x="361391" y="1347114"/>
                </a:lnTo>
                <a:lnTo>
                  <a:pt x="438429" y="1319758"/>
                </a:lnTo>
                <a:lnTo>
                  <a:pt x="514019" y="1288072"/>
                </a:lnTo>
                <a:lnTo>
                  <a:pt x="587463" y="1253515"/>
                </a:lnTo>
                <a:lnTo>
                  <a:pt x="659460" y="1213916"/>
                </a:lnTo>
                <a:lnTo>
                  <a:pt x="728586" y="1171435"/>
                </a:lnTo>
                <a:lnTo>
                  <a:pt x="796251" y="1125359"/>
                </a:lnTo>
                <a:lnTo>
                  <a:pt x="861060" y="1075677"/>
                </a:lnTo>
                <a:lnTo>
                  <a:pt x="922972" y="1022400"/>
                </a:lnTo>
                <a:lnTo>
                  <a:pt x="982014" y="966241"/>
                </a:lnTo>
                <a:lnTo>
                  <a:pt x="1038174" y="907199"/>
                </a:lnTo>
                <a:lnTo>
                  <a:pt x="1091450" y="845273"/>
                </a:lnTo>
                <a:lnTo>
                  <a:pt x="1104861" y="827786"/>
                </a:lnTo>
                <a:lnTo>
                  <a:pt x="1106576" y="829424"/>
                </a:lnTo>
                <a:lnTo>
                  <a:pt x="1145451" y="860386"/>
                </a:lnTo>
                <a:lnTo>
                  <a:pt x="1187208" y="887742"/>
                </a:lnTo>
                <a:lnTo>
                  <a:pt x="1231125" y="910069"/>
                </a:lnTo>
                <a:lnTo>
                  <a:pt x="1277937" y="928065"/>
                </a:lnTo>
                <a:lnTo>
                  <a:pt x="1326172" y="941031"/>
                </a:lnTo>
                <a:lnTo>
                  <a:pt x="1375130" y="948232"/>
                </a:lnTo>
                <a:lnTo>
                  <a:pt x="1424813" y="951103"/>
                </a:lnTo>
                <a:lnTo>
                  <a:pt x="1450009" y="950391"/>
                </a:lnTo>
                <a:lnTo>
                  <a:pt x="1498968" y="945349"/>
                </a:lnTo>
                <a:lnTo>
                  <a:pt x="1547914" y="934554"/>
                </a:lnTo>
                <a:lnTo>
                  <a:pt x="1595450" y="919429"/>
                </a:lnTo>
                <a:lnTo>
                  <a:pt x="1640814" y="899261"/>
                </a:lnTo>
                <a:lnTo>
                  <a:pt x="1684007" y="874064"/>
                </a:lnTo>
                <a:lnTo>
                  <a:pt x="1723605" y="844550"/>
                </a:lnTo>
                <a:lnTo>
                  <a:pt x="1761045" y="811428"/>
                </a:lnTo>
                <a:lnTo>
                  <a:pt x="1794167" y="774712"/>
                </a:lnTo>
                <a:lnTo>
                  <a:pt x="1823681" y="734390"/>
                </a:lnTo>
                <a:lnTo>
                  <a:pt x="1848167" y="691184"/>
                </a:lnTo>
                <a:lnTo>
                  <a:pt x="1868322" y="645833"/>
                </a:lnTo>
                <a:lnTo>
                  <a:pt x="1884159" y="598309"/>
                </a:lnTo>
                <a:lnTo>
                  <a:pt x="1894243" y="549351"/>
                </a:lnTo>
                <a:lnTo>
                  <a:pt x="1899285" y="500392"/>
                </a:lnTo>
                <a:lnTo>
                  <a:pt x="1900008" y="475195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8580DBF-862F-E1A2-842E-9FC879C3C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Requirements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9AFDDAC-BFAB-F6F9-A014-27582693FD1E}"/>
              </a:ext>
            </a:extLst>
          </p:cNvPr>
          <p:cNvSpPr txBox="1">
            <a:spLocks/>
          </p:cNvSpPr>
          <p:nvPr/>
        </p:nvSpPr>
        <p:spPr>
          <a:xfrm>
            <a:off x="1454151" y="3625716"/>
            <a:ext cx="5410199" cy="114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62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53E5EBC-27F5-4784-9A22-5F8C8779117B}"/>
              </a:ext>
            </a:extLst>
          </p:cNvPr>
          <p:cNvSpPr txBox="1">
            <a:spLocks/>
          </p:cNvSpPr>
          <p:nvPr/>
        </p:nvSpPr>
        <p:spPr>
          <a:xfrm>
            <a:off x="1492251" y="4768850"/>
            <a:ext cx="6743699" cy="4876800"/>
          </a:xfrm>
          <a:prstGeom prst="rect">
            <a:avLst/>
          </a:prstGeom>
        </p:spPr>
        <p:txBody>
          <a:bodyPr vert="horz" lIns="91440" tIns="64008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Admin &amp; customer login system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Add, update, delete products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View products and add to cart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Manage orders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Track product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Generate simple sales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C032F-0FAE-5A48-3230-4279BE5ACD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27</a:t>
            </a:fld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6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FE5BC0-38D0-CE49-38A5-44B47CA5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202B5A-FCD3-DD3D-C477-030D524727E1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74ACEF0-AE3C-D3F9-301B-A0C71B56E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Abstraction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D498210-AD52-BA10-4D5E-DE71FABE345D}"/>
              </a:ext>
            </a:extLst>
          </p:cNvPr>
          <p:cNvSpPr txBox="1"/>
          <p:nvPr/>
        </p:nvSpPr>
        <p:spPr>
          <a:xfrm>
            <a:off x="2082634" y="2950837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01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3356E34-621A-8707-4249-E699D9412CDA}"/>
              </a:ext>
            </a:extLst>
          </p:cNvPr>
          <p:cNvSpPr/>
          <p:nvPr/>
        </p:nvSpPr>
        <p:spPr>
          <a:xfrm>
            <a:off x="10623716" y="1789270"/>
            <a:ext cx="7916545" cy="8239759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764C5D-2865-F5B6-15D8-9D34269B7497}"/>
              </a:ext>
            </a:extLst>
          </p:cNvPr>
          <p:cNvSpPr txBox="1"/>
          <p:nvPr/>
        </p:nvSpPr>
        <p:spPr>
          <a:xfrm>
            <a:off x="2059719" y="3905166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02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D7E5C5F-1F01-C26D-D2E2-C892EAB2A589}"/>
              </a:ext>
            </a:extLst>
          </p:cNvPr>
          <p:cNvSpPr txBox="1"/>
          <p:nvPr/>
        </p:nvSpPr>
        <p:spPr>
          <a:xfrm>
            <a:off x="2059719" y="4868891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03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12064A-1799-7335-1485-EA103B706312}"/>
              </a:ext>
            </a:extLst>
          </p:cNvPr>
          <p:cNvSpPr txBox="1"/>
          <p:nvPr/>
        </p:nvSpPr>
        <p:spPr>
          <a:xfrm>
            <a:off x="2082634" y="5909150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04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41A0713-CCF9-2B14-378F-58340E10F29B}"/>
              </a:ext>
            </a:extLst>
          </p:cNvPr>
          <p:cNvSpPr txBox="1"/>
          <p:nvPr/>
        </p:nvSpPr>
        <p:spPr>
          <a:xfrm>
            <a:off x="2059719" y="6925593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05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E4246A2-9378-0726-C804-9D4A6B8C3482}"/>
              </a:ext>
            </a:extLst>
          </p:cNvPr>
          <p:cNvSpPr txBox="1"/>
          <p:nvPr/>
        </p:nvSpPr>
        <p:spPr>
          <a:xfrm>
            <a:off x="2059719" y="7934674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06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74BB85-1DCE-AE30-157C-6E6C092D09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28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C3246-B7B6-778C-7318-70F725C5C948}"/>
              </a:ext>
            </a:extLst>
          </p:cNvPr>
          <p:cNvSpPr txBox="1"/>
          <p:nvPr/>
        </p:nvSpPr>
        <p:spPr>
          <a:xfrm>
            <a:off x="3266827" y="2906594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Develop an easy-to-use 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C20A2D-0883-5B15-9C2E-F8726B680274}"/>
              </a:ext>
            </a:extLst>
          </p:cNvPr>
          <p:cNvSpPr txBox="1"/>
          <p:nvPr/>
        </p:nvSpPr>
        <p:spPr>
          <a:xfrm>
            <a:off x="3286981" y="3889375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Improve Customer Experience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2DBAF-77DB-ADE0-8536-A62465474747}"/>
              </a:ext>
            </a:extLst>
          </p:cNvPr>
          <p:cNvSpPr txBox="1"/>
          <p:nvPr/>
        </p:nvSpPr>
        <p:spPr>
          <a:xfrm>
            <a:off x="3280797" y="4824648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Develop a centralized platform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C3BB7-A31F-7CC2-141C-4C089E61D666}"/>
              </a:ext>
            </a:extLst>
          </p:cNvPr>
          <p:cNvSpPr txBox="1"/>
          <p:nvPr/>
        </p:nvSpPr>
        <p:spPr>
          <a:xfrm>
            <a:off x="3280797" y="5864907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Secure user authentication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9940E-80A9-F3B1-8256-7FAB568EF549}"/>
              </a:ext>
            </a:extLst>
          </p:cNvPr>
          <p:cNvSpPr txBox="1"/>
          <p:nvPr/>
        </p:nvSpPr>
        <p:spPr>
          <a:xfrm>
            <a:off x="3280521" y="6881350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Integrate a reliable payment 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5FBB4-5859-E975-4C34-BF3C8B547063}"/>
              </a:ext>
            </a:extLst>
          </p:cNvPr>
          <p:cNvSpPr txBox="1"/>
          <p:nvPr/>
        </p:nvSpPr>
        <p:spPr>
          <a:xfrm>
            <a:off x="3280521" y="7890431"/>
            <a:ext cx="9150626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Ensure data security</a:t>
            </a:r>
          </a:p>
        </p:txBody>
      </p:sp>
    </p:spTree>
    <p:extLst>
      <p:ext uri="{BB962C8B-B14F-4D97-AF65-F5344CB8AC3E}">
        <p14:creationId xmlns:p14="http://schemas.microsoft.com/office/powerpoint/2010/main" val="3198077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CC04C2-DEA9-EEB8-3620-1AE73E2B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48DFCF-2FC2-794A-ED7C-616C5DBB45B2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F7D0715-0B17-84A5-AB18-C7BA856EB5E9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5A2E78-17E7-2373-76E5-0025685408B2}"/>
              </a:ext>
            </a:extLst>
          </p:cNvPr>
          <p:cNvSpPr/>
          <p:nvPr/>
        </p:nvSpPr>
        <p:spPr>
          <a:xfrm>
            <a:off x="0" y="-749"/>
            <a:ext cx="1900555" cy="1418590"/>
          </a:xfrm>
          <a:custGeom>
            <a:avLst/>
            <a:gdLst/>
            <a:ahLst/>
            <a:cxnLst/>
            <a:rect l="l" t="t" r="r" b="b"/>
            <a:pathLst>
              <a:path w="1900555" h="1418590">
                <a:moveTo>
                  <a:pt x="1900008" y="475195"/>
                </a:moveTo>
                <a:lnTo>
                  <a:pt x="1897126" y="425513"/>
                </a:lnTo>
                <a:lnTo>
                  <a:pt x="1889201" y="376555"/>
                </a:lnTo>
                <a:lnTo>
                  <a:pt x="1876247" y="328320"/>
                </a:lnTo>
                <a:lnTo>
                  <a:pt x="1858962" y="281520"/>
                </a:lnTo>
                <a:lnTo>
                  <a:pt x="1835924" y="237591"/>
                </a:lnTo>
                <a:lnTo>
                  <a:pt x="1809280" y="195846"/>
                </a:lnTo>
                <a:lnTo>
                  <a:pt x="1777606" y="156959"/>
                </a:lnTo>
                <a:lnTo>
                  <a:pt x="1742325" y="121678"/>
                </a:lnTo>
                <a:lnTo>
                  <a:pt x="1704162" y="90728"/>
                </a:lnTo>
                <a:lnTo>
                  <a:pt x="1662404" y="63360"/>
                </a:lnTo>
                <a:lnTo>
                  <a:pt x="1617764" y="41033"/>
                </a:lnTo>
                <a:lnTo>
                  <a:pt x="1571688" y="23037"/>
                </a:lnTo>
                <a:lnTo>
                  <a:pt x="1523453" y="10083"/>
                </a:lnTo>
                <a:lnTo>
                  <a:pt x="1474495" y="2882"/>
                </a:lnTo>
                <a:lnTo>
                  <a:pt x="1424813" y="0"/>
                </a:lnTo>
                <a:lnTo>
                  <a:pt x="1401051" y="723"/>
                </a:lnTo>
                <a:lnTo>
                  <a:pt x="1400390" y="762"/>
                </a:lnTo>
                <a:lnTo>
                  <a:pt x="0" y="762"/>
                </a:lnTo>
                <a:lnTo>
                  <a:pt x="0" y="1418170"/>
                </a:lnTo>
                <a:lnTo>
                  <a:pt x="42430" y="1414792"/>
                </a:lnTo>
                <a:lnTo>
                  <a:pt x="123799" y="1403985"/>
                </a:lnTo>
                <a:lnTo>
                  <a:pt x="203708" y="1388872"/>
                </a:lnTo>
                <a:lnTo>
                  <a:pt x="282905" y="1370152"/>
                </a:lnTo>
                <a:lnTo>
                  <a:pt x="361391" y="1347114"/>
                </a:lnTo>
                <a:lnTo>
                  <a:pt x="438429" y="1319758"/>
                </a:lnTo>
                <a:lnTo>
                  <a:pt x="514019" y="1288072"/>
                </a:lnTo>
                <a:lnTo>
                  <a:pt x="587463" y="1253515"/>
                </a:lnTo>
                <a:lnTo>
                  <a:pt x="659460" y="1213916"/>
                </a:lnTo>
                <a:lnTo>
                  <a:pt x="728586" y="1171435"/>
                </a:lnTo>
                <a:lnTo>
                  <a:pt x="796251" y="1125359"/>
                </a:lnTo>
                <a:lnTo>
                  <a:pt x="861060" y="1075677"/>
                </a:lnTo>
                <a:lnTo>
                  <a:pt x="922972" y="1022400"/>
                </a:lnTo>
                <a:lnTo>
                  <a:pt x="982014" y="966241"/>
                </a:lnTo>
                <a:lnTo>
                  <a:pt x="1038174" y="907199"/>
                </a:lnTo>
                <a:lnTo>
                  <a:pt x="1091450" y="845273"/>
                </a:lnTo>
                <a:lnTo>
                  <a:pt x="1104861" y="827786"/>
                </a:lnTo>
                <a:lnTo>
                  <a:pt x="1106576" y="829424"/>
                </a:lnTo>
                <a:lnTo>
                  <a:pt x="1145451" y="860386"/>
                </a:lnTo>
                <a:lnTo>
                  <a:pt x="1187208" y="887742"/>
                </a:lnTo>
                <a:lnTo>
                  <a:pt x="1231125" y="910069"/>
                </a:lnTo>
                <a:lnTo>
                  <a:pt x="1277937" y="928065"/>
                </a:lnTo>
                <a:lnTo>
                  <a:pt x="1326172" y="941031"/>
                </a:lnTo>
                <a:lnTo>
                  <a:pt x="1375130" y="948232"/>
                </a:lnTo>
                <a:lnTo>
                  <a:pt x="1424813" y="951103"/>
                </a:lnTo>
                <a:lnTo>
                  <a:pt x="1450009" y="950391"/>
                </a:lnTo>
                <a:lnTo>
                  <a:pt x="1498968" y="945349"/>
                </a:lnTo>
                <a:lnTo>
                  <a:pt x="1547914" y="934554"/>
                </a:lnTo>
                <a:lnTo>
                  <a:pt x="1595450" y="919429"/>
                </a:lnTo>
                <a:lnTo>
                  <a:pt x="1640814" y="899261"/>
                </a:lnTo>
                <a:lnTo>
                  <a:pt x="1684007" y="874064"/>
                </a:lnTo>
                <a:lnTo>
                  <a:pt x="1723605" y="844550"/>
                </a:lnTo>
                <a:lnTo>
                  <a:pt x="1761045" y="811428"/>
                </a:lnTo>
                <a:lnTo>
                  <a:pt x="1794167" y="774712"/>
                </a:lnTo>
                <a:lnTo>
                  <a:pt x="1823681" y="734390"/>
                </a:lnTo>
                <a:lnTo>
                  <a:pt x="1848167" y="691184"/>
                </a:lnTo>
                <a:lnTo>
                  <a:pt x="1868322" y="645833"/>
                </a:lnTo>
                <a:lnTo>
                  <a:pt x="1884159" y="598309"/>
                </a:lnTo>
                <a:lnTo>
                  <a:pt x="1894243" y="549351"/>
                </a:lnTo>
                <a:lnTo>
                  <a:pt x="1899285" y="500392"/>
                </a:lnTo>
                <a:lnTo>
                  <a:pt x="1900008" y="475195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24D38979-AD2F-9191-D0EA-DB46EFE43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Requirements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99E93E9-55F0-13F1-F29C-81A427F612D5}"/>
              </a:ext>
            </a:extLst>
          </p:cNvPr>
          <p:cNvSpPr txBox="1">
            <a:spLocks/>
          </p:cNvSpPr>
          <p:nvPr/>
        </p:nvSpPr>
        <p:spPr>
          <a:xfrm>
            <a:off x="1364997" y="3625836"/>
            <a:ext cx="6574155" cy="114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62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Non-Functional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480440E3-249C-C0DC-5961-D4115AC5EC93}"/>
              </a:ext>
            </a:extLst>
          </p:cNvPr>
          <p:cNvSpPr txBox="1">
            <a:spLocks/>
          </p:cNvSpPr>
          <p:nvPr/>
        </p:nvSpPr>
        <p:spPr>
          <a:xfrm>
            <a:off x="1364997" y="4746932"/>
            <a:ext cx="6536055" cy="4344693"/>
          </a:xfrm>
          <a:prstGeom prst="rect">
            <a:avLst/>
          </a:prstGeom>
        </p:spPr>
        <p:txBody>
          <a:bodyPr vert="horz" lIns="91440" tIns="64008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Command-line or GUI interface</a:t>
            </a:r>
          </a:p>
          <a:p>
            <a:pPr marL="0" lvl="0" indent="0">
              <a:lnSpc>
                <a:spcPct val="20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persistence using file I/O</a:t>
            </a:r>
          </a:p>
          <a:p>
            <a:pPr marL="0" lvl="0" indent="0">
              <a:lnSpc>
                <a:spcPct val="20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Error handling</a:t>
            </a:r>
          </a:p>
          <a:p>
            <a:pPr marL="0" lvl="0" indent="0">
              <a:lnSpc>
                <a:spcPct val="20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Efficient data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27577-8BB5-5E69-CCB1-DA7A35D6B3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29</a:t>
            </a:fld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9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B96E6-9C83-377B-6D7A-C3EF04BA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23E3402-C46C-4EDE-DA40-D6D57D7FC6E6}"/>
              </a:ext>
            </a:extLst>
          </p:cNvPr>
          <p:cNvSpPr/>
          <p:nvPr/>
        </p:nvSpPr>
        <p:spPr>
          <a:xfrm>
            <a:off x="0" y="-25136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A5A56E5-0AA6-5077-6DD2-1561338A68EE}"/>
              </a:ext>
            </a:extLst>
          </p:cNvPr>
          <p:cNvSpPr/>
          <p:nvPr/>
        </p:nvSpPr>
        <p:spPr>
          <a:xfrm rot="14268031">
            <a:off x="17676813" y="8261008"/>
            <a:ext cx="3270250" cy="3525520"/>
          </a:xfrm>
          <a:custGeom>
            <a:avLst/>
            <a:gdLst/>
            <a:ahLst/>
            <a:cxnLst/>
            <a:rect l="l" t="t" r="r" b="b"/>
            <a:pathLst>
              <a:path w="3270250" h="3525520">
                <a:moveTo>
                  <a:pt x="2532837" y="2054110"/>
                </a:moveTo>
                <a:lnTo>
                  <a:pt x="2530665" y="1977072"/>
                </a:lnTo>
                <a:lnTo>
                  <a:pt x="2524912" y="1900034"/>
                </a:lnTo>
                <a:lnTo>
                  <a:pt x="2514828" y="1823720"/>
                </a:lnTo>
                <a:lnTo>
                  <a:pt x="2500439" y="1748116"/>
                </a:lnTo>
                <a:lnTo>
                  <a:pt x="2482431" y="1673237"/>
                </a:lnTo>
                <a:lnTo>
                  <a:pt x="2460841" y="1599806"/>
                </a:lnTo>
                <a:lnTo>
                  <a:pt x="2434920" y="1527086"/>
                </a:lnTo>
                <a:lnTo>
                  <a:pt x="2405392" y="1455813"/>
                </a:lnTo>
                <a:lnTo>
                  <a:pt x="2372283" y="1385963"/>
                </a:lnTo>
                <a:lnTo>
                  <a:pt x="2335555" y="1318285"/>
                </a:lnTo>
                <a:lnTo>
                  <a:pt x="2295245" y="1252766"/>
                </a:lnTo>
                <a:lnTo>
                  <a:pt x="2251316" y="1189418"/>
                </a:lnTo>
                <a:lnTo>
                  <a:pt x="2204529" y="1128217"/>
                </a:lnTo>
                <a:lnTo>
                  <a:pt x="2154847" y="1069898"/>
                </a:lnTo>
                <a:lnTo>
                  <a:pt x="2101570" y="1013739"/>
                </a:lnTo>
                <a:lnTo>
                  <a:pt x="2046135" y="961186"/>
                </a:lnTo>
                <a:lnTo>
                  <a:pt x="1987092" y="910780"/>
                </a:lnTo>
                <a:lnTo>
                  <a:pt x="1926615" y="863981"/>
                </a:lnTo>
                <a:lnTo>
                  <a:pt x="1862531" y="820788"/>
                </a:lnTo>
                <a:lnTo>
                  <a:pt x="1797024" y="780465"/>
                </a:lnTo>
                <a:lnTo>
                  <a:pt x="1729346" y="743750"/>
                </a:lnTo>
                <a:lnTo>
                  <a:pt x="1660220" y="710628"/>
                </a:lnTo>
                <a:lnTo>
                  <a:pt x="1588947" y="681113"/>
                </a:lnTo>
                <a:lnTo>
                  <a:pt x="1516227" y="655193"/>
                </a:lnTo>
                <a:lnTo>
                  <a:pt x="1442796" y="633590"/>
                </a:lnTo>
                <a:lnTo>
                  <a:pt x="1367917" y="615594"/>
                </a:lnTo>
                <a:lnTo>
                  <a:pt x="1291602" y="601192"/>
                </a:lnTo>
                <a:lnTo>
                  <a:pt x="1215288" y="591108"/>
                </a:lnTo>
                <a:lnTo>
                  <a:pt x="1138974" y="585355"/>
                </a:lnTo>
                <a:lnTo>
                  <a:pt x="1061935" y="583196"/>
                </a:lnTo>
                <a:lnTo>
                  <a:pt x="984897" y="585355"/>
                </a:lnTo>
                <a:lnTo>
                  <a:pt x="907859" y="591108"/>
                </a:lnTo>
                <a:lnTo>
                  <a:pt x="831545" y="601192"/>
                </a:lnTo>
                <a:lnTo>
                  <a:pt x="755942" y="615594"/>
                </a:lnTo>
                <a:lnTo>
                  <a:pt x="681075" y="633590"/>
                </a:lnTo>
                <a:lnTo>
                  <a:pt x="606920" y="655193"/>
                </a:lnTo>
                <a:lnTo>
                  <a:pt x="534911" y="681113"/>
                </a:lnTo>
                <a:lnTo>
                  <a:pt x="463638" y="710628"/>
                </a:lnTo>
                <a:lnTo>
                  <a:pt x="393801" y="743750"/>
                </a:lnTo>
                <a:lnTo>
                  <a:pt x="326123" y="780465"/>
                </a:lnTo>
                <a:lnTo>
                  <a:pt x="260604" y="820788"/>
                </a:lnTo>
                <a:lnTo>
                  <a:pt x="197243" y="864704"/>
                </a:lnTo>
                <a:lnTo>
                  <a:pt x="136055" y="911504"/>
                </a:lnTo>
                <a:lnTo>
                  <a:pt x="77736" y="961186"/>
                </a:lnTo>
                <a:lnTo>
                  <a:pt x="21577" y="1014463"/>
                </a:lnTo>
                <a:lnTo>
                  <a:pt x="0" y="1037209"/>
                </a:lnTo>
                <a:lnTo>
                  <a:pt x="0" y="3072447"/>
                </a:lnTo>
                <a:lnTo>
                  <a:pt x="77736" y="3148482"/>
                </a:lnTo>
                <a:lnTo>
                  <a:pt x="136055" y="3198164"/>
                </a:lnTo>
                <a:lnTo>
                  <a:pt x="197243" y="3244951"/>
                </a:lnTo>
                <a:lnTo>
                  <a:pt x="260604" y="3288881"/>
                </a:lnTo>
                <a:lnTo>
                  <a:pt x="326123" y="3329190"/>
                </a:lnTo>
                <a:lnTo>
                  <a:pt x="393801" y="3365919"/>
                </a:lnTo>
                <a:lnTo>
                  <a:pt x="463638" y="3399028"/>
                </a:lnTo>
                <a:lnTo>
                  <a:pt x="534911" y="3428555"/>
                </a:lnTo>
                <a:lnTo>
                  <a:pt x="607631" y="3453752"/>
                </a:lnTo>
                <a:lnTo>
                  <a:pt x="681075" y="3476066"/>
                </a:lnTo>
                <a:lnTo>
                  <a:pt x="755942" y="3494074"/>
                </a:lnTo>
                <a:lnTo>
                  <a:pt x="831545" y="3507752"/>
                </a:lnTo>
                <a:lnTo>
                  <a:pt x="907859" y="3517823"/>
                </a:lnTo>
                <a:lnTo>
                  <a:pt x="984897" y="3523589"/>
                </a:lnTo>
                <a:lnTo>
                  <a:pt x="1033843" y="3524961"/>
                </a:lnTo>
                <a:lnTo>
                  <a:pt x="1090028" y="3524961"/>
                </a:lnTo>
                <a:lnTo>
                  <a:pt x="1138974" y="3523589"/>
                </a:lnTo>
                <a:lnTo>
                  <a:pt x="1216012" y="3517823"/>
                </a:lnTo>
                <a:lnTo>
                  <a:pt x="1292326" y="3507752"/>
                </a:lnTo>
                <a:lnTo>
                  <a:pt x="1367917" y="3493351"/>
                </a:lnTo>
                <a:lnTo>
                  <a:pt x="1442796" y="3475342"/>
                </a:lnTo>
                <a:lnTo>
                  <a:pt x="1516227" y="3453752"/>
                </a:lnTo>
                <a:lnTo>
                  <a:pt x="1588947" y="3427831"/>
                </a:lnTo>
                <a:lnTo>
                  <a:pt x="1660220" y="3398316"/>
                </a:lnTo>
                <a:lnTo>
                  <a:pt x="1730070" y="3365195"/>
                </a:lnTo>
                <a:lnTo>
                  <a:pt x="1797735" y="3328479"/>
                </a:lnTo>
                <a:lnTo>
                  <a:pt x="1863255" y="3288157"/>
                </a:lnTo>
                <a:lnTo>
                  <a:pt x="1926615" y="3244240"/>
                </a:lnTo>
                <a:lnTo>
                  <a:pt x="1987816" y="3197441"/>
                </a:lnTo>
                <a:lnTo>
                  <a:pt x="2046135" y="3147758"/>
                </a:lnTo>
                <a:lnTo>
                  <a:pt x="2102294" y="3094482"/>
                </a:lnTo>
                <a:lnTo>
                  <a:pt x="2154847" y="3038322"/>
                </a:lnTo>
                <a:lnTo>
                  <a:pt x="2205240" y="2980004"/>
                </a:lnTo>
                <a:lnTo>
                  <a:pt x="2252040" y="2918803"/>
                </a:lnTo>
                <a:lnTo>
                  <a:pt x="2295245" y="2855442"/>
                </a:lnTo>
                <a:lnTo>
                  <a:pt x="2335555" y="2789923"/>
                </a:lnTo>
                <a:lnTo>
                  <a:pt x="2372283" y="2722257"/>
                </a:lnTo>
                <a:lnTo>
                  <a:pt x="2405392" y="2652407"/>
                </a:lnTo>
                <a:lnTo>
                  <a:pt x="2434920" y="2581135"/>
                </a:lnTo>
                <a:lnTo>
                  <a:pt x="2460841" y="2508415"/>
                </a:lnTo>
                <a:lnTo>
                  <a:pt x="2482431" y="2434983"/>
                </a:lnTo>
                <a:lnTo>
                  <a:pt x="2500439" y="2360104"/>
                </a:lnTo>
                <a:lnTo>
                  <a:pt x="2514828" y="2284501"/>
                </a:lnTo>
                <a:lnTo>
                  <a:pt x="2524912" y="2208187"/>
                </a:lnTo>
                <a:lnTo>
                  <a:pt x="2530665" y="2131149"/>
                </a:lnTo>
                <a:lnTo>
                  <a:pt x="2532837" y="2054110"/>
                </a:lnTo>
                <a:close/>
              </a:path>
              <a:path w="3270250" h="3525520">
                <a:moveTo>
                  <a:pt x="3270097" y="448538"/>
                </a:moveTo>
                <a:lnTo>
                  <a:pt x="3267926" y="401751"/>
                </a:lnTo>
                <a:lnTo>
                  <a:pt x="3260013" y="354952"/>
                </a:lnTo>
                <a:lnTo>
                  <a:pt x="3248495" y="309587"/>
                </a:lnTo>
                <a:lnTo>
                  <a:pt x="3231223" y="266395"/>
                </a:lnTo>
                <a:lnTo>
                  <a:pt x="3210331" y="224624"/>
                </a:lnTo>
                <a:lnTo>
                  <a:pt x="3184423" y="185026"/>
                </a:lnTo>
                <a:lnTo>
                  <a:pt x="3154896" y="148310"/>
                </a:lnTo>
                <a:lnTo>
                  <a:pt x="3121774" y="115189"/>
                </a:lnTo>
                <a:lnTo>
                  <a:pt x="3085046" y="85674"/>
                </a:lnTo>
                <a:lnTo>
                  <a:pt x="3046184" y="59753"/>
                </a:lnTo>
                <a:lnTo>
                  <a:pt x="3003702" y="38874"/>
                </a:lnTo>
                <a:lnTo>
                  <a:pt x="2960509" y="21602"/>
                </a:lnTo>
                <a:lnTo>
                  <a:pt x="2915145" y="10071"/>
                </a:lnTo>
                <a:lnTo>
                  <a:pt x="2868345" y="2159"/>
                </a:lnTo>
                <a:lnTo>
                  <a:pt x="2821546" y="0"/>
                </a:lnTo>
                <a:lnTo>
                  <a:pt x="2797784" y="723"/>
                </a:lnTo>
                <a:lnTo>
                  <a:pt x="2751721" y="5753"/>
                </a:lnTo>
                <a:lnTo>
                  <a:pt x="2705633" y="15113"/>
                </a:lnTo>
                <a:lnTo>
                  <a:pt x="2660993" y="29514"/>
                </a:lnTo>
                <a:lnTo>
                  <a:pt x="2617800" y="48958"/>
                </a:lnTo>
                <a:lnTo>
                  <a:pt x="2577490" y="72720"/>
                </a:lnTo>
                <a:lnTo>
                  <a:pt x="2539327" y="100076"/>
                </a:lnTo>
                <a:lnTo>
                  <a:pt x="2504046" y="131025"/>
                </a:lnTo>
                <a:lnTo>
                  <a:pt x="2473083" y="166319"/>
                </a:lnTo>
                <a:lnTo>
                  <a:pt x="2432774" y="223913"/>
                </a:lnTo>
                <a:lnTo>
                  <a:pt x="2411895" y="266395"/>
                </a:lnTo>
                <a:lnTo>
                  <a:pt x="2394610" y="309587"/>
                </a:lnTo>
                <a:lnTo>
                  <a:pt x="2383091" y="354952"/>
                </a:lnTo>
                <a:lnTo>
                  <a:pt x="2375166" y="401751"/>
                </a:lnTo>
                <a:lnTo>
                  <a:pt x="2373007" y="448538"/>
                </a:lnTo>
                <a:lnTo>
                  <a:pt x="2373731" y="472300"/>
                </a:lnTo>
                <a:lnTo>
                  <a:pt x="2378773" y="518375"/>
                </a:lnTo>
                <a:lnTo>
                  <a:pt x="2388133" y="564464"/>
                </a:lnTo>
                <a:lnTo>
                  <a:pt x="2403246" y="609092"/>
                </a:lnTo>
                <a:lnTo>
                  <a:pt x="2421966" y="651573"/>
                </a:lnTo>
                <a:lnTo>
                  <a:pt x="2445728" y="692619"/>
                </a:lnTo>
                <a:lnTo>
                  <a:pt x="2473083" y="730770"/>
                </a:lnTo>
                <a:lnTo>
                  <a:pt x="2504770" y="765327"/>
                </a:lnTo>
                <a:lnTo>
                  <a:pt x="2539327" y="796290"/>
                </a:lnTo>
                <a:lnTo>
                  <a:pt x="2577490" y="824369"/>
                </a:lnTo>
                <a:lnTo>
                  <a:pt x="2617800" y="847407"/>
                </a:lnTo>
                <a:lnTo>
                  <a:pt x="2660993" y="866851"/>
                </a:lnTo>
                <a:lnTo>
                  <a:pt x="2705633" y="881253"/>
                </a:lnTo>
                <a:lnTo>
                  <a:pt x="2751721" y="890612"/>
                </a:lnTo>
                <a:lnTo>
                  <a:pt x="2797784" y="895654"/>
                </a:lnTo>
                <a:lnTo>
                  <a:pt x="2821546" y="896366"/>
                </a:lnTo>
                <a:lnTo>
                  <a:pt x="2821546" y="897089"/>
                </a:lnTo>
                <a:lnTo>
                  <a:pt x="2868345" y="894207"/>
                </a:lnTo>
                <a:lnTo>
                  <a:pt x="2914434" y="887006"/>
                </a:lnTo>
                <a:lnTo>
                  <a:pt x="2959785" y="874776"/>
                </a:lnTo>
                <a:lnTo>
                  <a:pt x="3003702" y="858215"/>
                </a:lnTo>
                <a:lnTo>
                  <a:pt x="3045460" y="836612"/>
                </a:lnTo>
                <a:lnTo>
                  <a:pt x="3085046" y="811415"/>
                </a:lnTo>
                <a:lnTo>
                  <a:pt x="3121063" y="781888"/>
                </a:lnTo>
                <a:lnTo>
                  <a:pt x="3154184" y="748779"/>
                </a:lnTo>
                <a:lnTo>
                  <a:pt x="3183699" y="712050"/>
                </a:lnTo>
                <a:lnTo>
                  <a:pt x="3209620" y="672465"/>
                </a:lnTo>
                <a:lnTo>
                  <a:pt x="3230486" y="630694"/>
                </a:lnTo>
                <a:lnTo>
                  <a:pt x="3247771" y="586778"/>
                </a:lnTo>
                <a:lnTo>
                  <a:pt x="3259302" y="541426"/>
                </a:lnTo>
                <a:lnTo>
                  <a:pt x="3267214" y="495338"/>
                </a:lnTo>
                <a:lnTo>
                  <a:pt x="3269373" y="448538"/>
                </a:lnTo>
                <a:lnTo>
                  <a:pt x="3270097" y="44853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7BD20AB-7C8B-39CC-EA1F-B9DB528E2779}"/>
              </a:ext>
            </a:extLst>
          </p:cNvPr>
          <p:cNvSpPr/>
          <p:nvPr/>
        </p:nvSpPr>
        <p:spPr>
          <a:xfrm>
            <a:off x="-641696" y="8875639"/>
            <a:ext cx="2171700" cy="1665605"/>
          </a:xfrm>
          <a:custGeom>
            <a:avLst/>
            <a:gdLst/>
            <a:ahLst/>
            <a:cxnLst/>
            <a:rect l="l" t="t" r="r" b="b"/>
            <a:pathLst>
              <a:path w="2171700" h="1665604">
                <a:moveTo>
                  <a:pt x="2171369" y="1665008"/>
                </a:moveTo>
                <a:lnTo>
                  <a:pt x="2169960" y="1609191"/>
                </a:lnTo>
                <a:lnTo>
                  <a:pt x="2165629" y="1552321"/>
                </a:lnTo>
                <a:lnTo>
                  <a:pt x="2157717" y="1496161"/>
                </a:lnTo>
                <a:lnTo>
                  <a:pt x="2147633" y="1440713"/>
                </a:lnTo>
                <a:lnTo>
                  <a:pt x="2134679" y="1385277"/>
                </a:lnTo>
                <a:lnTo>
                  <a:pt x="2118118" y="1330553"/>
                </a:lnTo>
                <a:lnTo>
                  <a:pt x="2099398" y="1277277"/>
                </a:lnTo>
                <a:lnTo>
                  <a:pt x="2077796" y="1224724"/>
                </a:lnTo>
                <a:lnTo>
                  <a:pt x="2053323" y="1173607"/>
                </a:lnTo>
                <a:lnTo>
                  <a:pt x="2025967" y="1123924"/>
                </a:lnTo>
                <a:lnTo>
                  <a:pt x="1996452" y="1074966"/>
                </a:lnTo>
                <a:lnTo>
                  <a:pt x="1964042" y="1028166"/>
                </a:lnTo>
                <a:lnTo>
                  <a:pt x="1929485" y="983526"/>
                </a:lnTo>
                <a:lnTo>
                  <a:pt x="1892769" y="940320"/>
                </a:lnTo>
                <a:lnTo>
                  <a:pt x="1853895" y="898563"/>
                </a:lnTo>
                <a:lnTo>
                  <a:pt x="1812137" y="859688"/>
                </a:lnTo>
                <a:lnTo>
                  <a:pt x="1768944" y="822960"/>
                </a:lnTo>
                <a:lnTo>
                  <a:pt x="1724304" y="788403"/>
                </a:lnTo>
                <a:lnTo>
                  <a:pt x="1677504" y="756005"/>
                </a:lnTo>
                <a:lnTo>
                  <a:pt x="1629270" y="726490"/>
                </a:lnTo>
                <a:lnTo>
                  <a:pt x="1578876" y="699122"/>
                </a:lnTo>
                <a:lnTo>
                  <a:pt x="1527759" y="674649"/>
                </a:lnTo>
                <a:lnTo>
                  <a:pt x="1475193" y="653046"/>
                </a:lnTo>
                <a:lnTo>
                  <a:pt x="1421917" y="634326"/>
                </a:lnTo>
                <a:lnTo>
                  <a:pt x="1367205" y="617766"/>
                </a:lnTo>
                <a:lnTo>
                  <a:pt x="1311770" y="604812"/>
                </a:lnTo>
                <a:lnTo>
                  <a:pt x="1256322" y="594728"/>
                </a:lnTo>
                <a:lnTo>
                  <a:pt x="1200162" y="586803"/>
                </a:lnTo>
                <a:lnTo>
                  <a:pt x="1143304" y="582485"/>
                </a:lnTo>
                <a:lnTo>
                  <a:pt x="1086421" y="581050"/>
                </a:lnTo>
                <a:lnTo>
                  <a:pt x="1029550" y="582485"/>
                </a:lnTo>
                <a:lnTo>
                  <a:pt x="972667" y="586803"/>
                </a:lnTo>
                <a:lnTo>
                  <a:pt x="936739" y="591883"/>
                </a:lnTo>
                <a:lnTo>
                  <a:pt x="940993" y="573849"/>
                </a:lnTo>
                <a:lnTo>
                  <a:pt x="945311" y="549363"/>
                </a:lnTo>
                <a:lnTo>
                  <a:pt x="948194" y="524891"/>
                </a:lnTo>
                <a:lnTo>
                  <a:pt x="950353" y="500405"/>
                </a:lnTo>
                <a:lnTo>
                  <a:pt x="951064" y="475208"/>
                </a:lnTo>
                <a:lnTo>
                  <a:pt x="950353" y="450011"/>
                </a:lnTo>
                <a:lnTo>
                  <a:pt x="945311" y="401040"/>
                </a:lnTo>
                <a:lnTo>
                  <a:pt x="934516" y="352082"/>
                </a:lnTo>
                <a:lnTo>
                  <a:pt x="919391" y="304558"/>
                </a:lnTo>
                <a:lnTo>
                  <a:pt x="899236" y="259207"/>
                </a:lnTo>
                <a:lnTo>
                  <a:pt x="874026" y="216001"/>
                </a:lnTo>
                <a:lnTo>
                  <a:pt x="845235" y="176403"/>
                </a:lnTo>
                <a:lnTo>
                  <a:pt x="811390" y="138963"/>
                </a:lnTo>
                <a:lnTo>
                  <a:pt x="774674" y="105841"/>
                </a:lnTo>
                <a:lnTo>
                  <a:pt x="734364" y="76327"/>
                </a:lnTo>
                <a:lnTo>
                  <a:pt x="691159" y="51854"/>
                </a:lnTo>
                <a:lnTo>
                  <a:pt x="645807" y="31686"/>
                </a:lnTo>
                <a:lnTo>
                  <a:pt x="599008" y="15849"/>
                </a:lnTo>
                <a:lnTo>
                  <a:pt x="550049" y="5765"/>
                </a:lnTo>
                <a:lnTo>
                  <a:pt x="501091" y="723"/>
                </a:lnTo>
                <a:lnTo>
                  <a:pt x="475894" y="0"/>
                </a:lnTo>
                <a:lnTo>
                  <a:pt x="452145" y="723"/>
                </a:lnTo>
                <a:lnTo>
                  <a:pt x="403898" y="5765"/>
                </a:lnTo>
                <a:lnTo>
                  <a:pt x="356387" y="15125"/>
                </a:lnTo>
                <a:lnTo>
                  <a:pt x="310311" y="29527"/>
                </a:lnTo>
                <a:lnTo>
                  <a:pt x="266382" y="48971"/>
                </a:lnTo>
                <a:lnTo>
                  <a:pt x="224624" y="72009"/>
                </a:lnTo>
                <a:lnTo>
                  <a:pt x="185039" y="100088"/>
                </a:lnTo>
                <a:lnTo>
                  <a:pt x="148310" y="131038"/>
                </a:lnTo>
                <a:lnTo>
                  <a:pt x="115201" y="166331"/>
                </a:lnTo>
                <a:lnTo>
                  <a:pt x="85674" y="204495"/>
                </a:lnTo>
                <a:lnTo>
                  <a:pt x="60477" y="245529"/>
                </a:lnTo>
                <a:lnTo>
                  <a:pt x="38874" y="288721"/>
                </a:lnTo>
                <a:lnTo>
                  <a:pt x="22313" y="333362"/>
                </a:lnTo>
                <a:lnTo>
                  <a:pt x="10083" y="380161"/>
                </a:lnTo>
                <a:lnTo>
                  <a:pt x="2882" y="427685"/>
                </a:lnTo>
                <a:lnTo>
                  <a:pt x="723" y="475932"/>
                </a:lnTo>
                <a:lnTo>
                  <a:pt x="0" y="475932"/>
                </a:lnTo>
                <a:lnTo>
                  <a:pt x="2882" y="525602"/>
                </a:lnTo>
                <a:lnTo>
                  <a:pt x="10795" y="574573"/>
                </a:lnTo>
                <a:lnTo>
                  <a:pt x="23761" y="622808"/>
                </a:lnTo>
                <a:lnTo>
                  <a:pt x="41046" y="669607"/>
                </a:lnTo>
                <a:lnTo>
                  <a:pt x="64084" y="713524"/>
                </a:lnTo>
                <a:lnTo>
                  <a:pt x="91427" y="755281"/>
                </a:lnTo>
                <a:lnTo>
                  <a:pt x="122389" y="794169"/>
                </a:lnTo>
                <a:lnTo>
                  <a:pt x="157670" y="829449"/>
                </a:lnTo>
                <a:lnTo>
                  <a:pt x="196557" y="860399"/>
                </a:lnTo>
                <a:lnTo>
                  <a:pt x="238302" y="887768"/>
                </a:lnTo>
                <a:lnTo>
                  <a:pt x="282232" y="910082"/>
                </a:lnTo>
                <a:lnTo>
                  <a:pt x="301078" y="917752"/>
                </a:lnTo>
                <a:lnTo>
                  <a:pt x="280060" y="940320"/>
                </a:lnTo>
                <a:lnTo>
                  <a:pt x="243344" y="983526"/>
                </a:lnTo>
                <a:lnTo>
                  <a:pt x="208788" y="1028166"/>
                </a:lnTo>
                <a:lnTo>
                  <a:pt x="176390" y="1074966"/>
                </a:lnTo>
                <a:lnTo>
                  <a:pt x="146875" y="1123200"/>
                </a:lnTo>
                <a:lnTo>
                  <a:pt x="119507" y="1173607"/>
                </a:lnTo>
                <a:lnTo>
                  <a:pt x="95034" y="1224724"/>
                </a:lnTo>
                <a:lnTo>
                  <a:pt x="73431" y="1277277"/>
                </a:lnTo>
                <a:lnTo>
                  <a:pt x="54711" y="1330553"/>
                </a:lnTo>
                <a:lnTo>
                  <a:pt x="38163" y="1385277"/>
                </a:lnTo>
                <a:lnTo>
                  <a:pt x="25196" y="1440713"/>
                </a:lnTo>
                <a:lnTo>
                  <a:pt x="15125" y="1496161"/>
                </a:lnTo>
                <a:lnTo>
                  <a:pt x="7200" y="1552321"/>
                </a:lnTo>
                <a:lnTo>
                  <a:pt x="2882" y="1609191"/>
                </a:lnTo>
                <a:lnTo>
                  <a:pt x="1473" y="1665008"/>
                </a:lnTo>
                <a:lnTo>
                  <a:pt x="2171369" y="166500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81C1773-46A0-786C-104B-F8426D1A4558}"/>
              </a:ext>
            </a:extLst>
          </p:cNvPr>
          <p:cNvSpPr/>
          <p:nvPr/>
        </p:nvSpPr>
        <p:spPr>
          <a:xfrm>
            <a:off x="14137335" y="12"/>
            <a:ext cx="4150995" cy="2740660"/>
          </a:xfrm>
          <a:custGeom>
            <a:avLst/>
            <a:gdLst/>
            <a:ahLst/>
            <a:cxnLst/>
            <a:rect l="l" t="t" r="r" b="b"/>
            <a:pathLst>
              <a:path w="4150994" h="2740660">
                <a:moveTo>
                  <a:pt x="4150652" y="0"/>
                </a:moveTo>
                <a:lnTo>
                  <a:pt x="0" y="0"/>
                </a:lnTo>
                <a:lnTo>
                  <a:pt x="58204" y="94957"/>
                </a:lnTo>
                <a:lnTo>
                  <a:pt x="134531" y="205841"/>
                </a:lnTo>
                <a:lnTo>
                  <a:pt x="216573" y="313118"/>
                </a:lnTo>
                <a:lnTo>
                  <a:pt x="304457" y="416077"/>
                </a:lnTo>
                <a:lnTo>
                  <a:pt x="397294" y="513994"/>
                </a:lnTo>
                <a:lnTo>
                  <a:pt x="495211" y="606869"/>
                </a:lnTo>
                <a:lnTo>
                  <a:pt x="598208" y="693991"/>
                </a:lnTo>
                <a:lnTo>
                  <a:pt x="704761" y="776071"/>
                </a:lnTo>
                <a:lnTo>
                  <a:pt x="816267" y="852385"/>
                </a:lnTo>
                <a:lnTo>
                  <a:pt x="931456" y="922947"/>
                </a:lnTo>
                <a:lnTo>
                  <a:pt x="1050328" y="987742"/>
                </a:lnTo>
                <a:lnTo>
                  <a:pt x="1171994" y="1046060"/>
                </a:lnTo>
                <a:lnTo>
                  <a:pt x="1296581" y="1097178"/>
                </a:lnTo>
                <a:lnTo>
                  <a:pt x="1423962" y="1142542"/>
                </a:lnTo>
                <a:lnTo>
                  <a:pt x="1552867" y="1180693"/>
                </a:lnTo>
                <a:lnTo>
                  <a:pt x="1684566" y="1212380"/>
                </a:lnTo>
                <a:lnTo>
                  <a:pt x="1817154" y="1236853"/>
                </a:lnTo>
                <a:lnTo>
                  <a:pt x="1951012" y="1254137"/>
                </a:lnTo>
                <a:lnTo>
                  <a:pt x="2085632" y="1264932"/>
                </a:lnTo>
                <a:lnTo>
                  <a:pt x="2220252" y="1268539"/>
                </a:lnTo>
                <a:lnTo>
                  <a:pt x="2354872" y="1264932"/>
                </a:lnTo>
                <a:lnTo>
                  <a:pt x="2489619" y="1254137"/>
                </a:lnTo>
                <a:lnTo>
                  <a:pt x="2623477" y="1236853"/>
                </a:lnTo>
                <a:lnTo>
                  <a:pt x="2755938" y="1212380"/>
                </a:lnTo>
                <a:lnTo>
                  <a:pt x="2826702" y="1195374"/>
                </a:lnTo>
                <a:lnTo>
                  <a:pt x="2817914" y="1213815"/>
                </a:lnTo>
                <a:lnTo>
                  <a:pt x="2796324" y="1266380"/>
                </a:lnTo>
                <a:lnTo>
                  <a:pt x="2777528" y="1319657"/>
                </a:lnTo>
                <a:lnTo>
                  <a:pt x="2761018" y="1374381"/>
                </a:lnTo>
                <a:lnTo>
                  <a:pt x="2748064" y="1429816"/>
                </a:lnTo>
                <a:lnTo>
                  <a:pt x="2737904" y="1485252"/>
                </a:lnTo>
                <a:lnTo>
                  <a:pt x="2730030" y="1541411"/>
                </a:lnTo>
                <a:lnTo>
                  <a:pt x="2725712" y="1598282"/>
                </a:lnTo>
                <a:lnTo>
                  <a:pt x="2724315" y="1655165"/>
                </a:lnTo>
                <a:lnTo>
                  <a:pt x="2725712" y="1712048"/>
                </a:lnTo>
                <a:lnTo>
                  <a:pt x="2730030" y="1768208"/>
                </a:lnTo>
                <a:lnTo>
                  <a:pt x="2737904" y="1825091"/>
                </a:lnTo>
                <a:lnTo>
                  <a:pt x="2748064" y="1880527"/>
                </a:lnTo>
                <a:lnTo>
                  <a:pt x="2761653" y="1935962"/>
                </a:lnTo>
                <a:lnTo>
                  <a:pt x="2777528" y="1989963"/>
                </a:lnTo>
                <a:lnTo>
                  <a:pt x="2796324" y="2043963"/>
                </a:lnTo>
                <a:lnTo>
                  <a:pt x="2818549" y="2096516"/>
                </a:lnTo>
                <a:lnTo>
                  <a:pt x="2843060" y="2147633"/>
                </a:lnTo>
                <a:lnTo>
                  <a:pt x="2869730" y="2197316"/>
                </a:lnTo>
                <a:lnTo>
                  <a:pt x="2899194" y="2245550"/>
                </a:lnTo>
                <a:lnTo>
                  <a:pt x="2931579" y="2292362"/>
                </a:lnTo>
                <a:lnTo>
                  <a:pt x="2966250" y="2337714"/>
                </a:lnTo>
                <a:lnTo>
                  <a:pt x="3002953" y="2380919"/>
                </a:lnTo>
                <a:lnTo>
                  <a:pt x="3042450" y="2421953"/>
                </a:lnTo>
                <a:lnTo>
                  <a:pt x="3083598" y="2460828"/>
                </a:lnTo>
                <a:lnTo>
                  <a:pt x="3126778" y="2497556"/>
                </a:lnTo>
                <a:lnTo>
                  <a:pt x="3172117" y="2532113"/>
                </a:lnTo>
                <a:lnTo>
                  <a:pt x="3218853" y="2564511"/>
                </a:lnTo>
                <a:lnTo>
                  <a:pt x="3267113" y="2594025"/>
                </a:lnTo>
                <a:lnTo>
                  <a:pt x="3316770" y="2621381"/>
                </a:lnTo>
                <a:lnTo>
                  <a:pt x="3367951" y="2645867"/>
                </a:lnTo>
                <a:lnTo>
                  <a:pt x="3420529" y="2667470"/>
                </a:lnTo>
                <a:lnTo>
                  <a:pt x="3474504" y="2686189"/>
                </a:lnTo>
                <a:lnTo>
                  <a:pt x="3528479" y="2702750"/>
                </a:lnTo>
                <a:lnTo>
                  <a:pt x="3583978" y="2715704"/>
                </a:lnTo>
                <a:lnTo>
                  <a:pt x="3639350" y="2725788"/>
                </a:lnTo>
                <a:lnTo>
                  <a:pt x="3696246" y="2733713"/>
                </a:lnTo>
                <a:lnTo>
                  <a:pt x="3752380" y="2738031"/>
                </a:lnTo>
                <a:lnTo>
                  <a:pt x="3809276" y="2739466"/>
                </a:lnTo>
                <a:lnTo>
                  <a:pt x="3809276" y="2740190"/>
                </a:lnTo>
                <a:lnTo>
                  <a:pt x="3866172" y="2738742"/>
                </a:lnTo>
                <a:lnTo>
                  <a:pt x="3922306" y="2734424"/>
                </a:lnTo>
                <a:lnTo>
                  <a:pt x="3979202" y="2726512"/>
                </a:lnTo>
                <a:lnTo>
                  <a:pt x="4034701" y="2716428"/>
                </a:lnTo>
                <a:lnTo>
                  <a:pt x="4090073" y="2702750"/>
                </a:lnTo>
                <a:lnTo>
                  <a:pt x="4144048" y="2686901"/>
                </a:lnTo>
                <a:lnTo>
                  <a:pt x="4150652" y="2684602"/>
                </a:lnTo>
                <a:lnTo>
                  <a:pt x="4150652" y="625475"/>
                </a:lnTo>
                <a:lnTo>
                  <a:pt x="4090073" y="606869"/>
                </a:lnTo>
                <a:lnTo>
                  <a:pt x="4034701" y="593915"/>
                </a:lnTo>
                <a:lnTo>
                  <a:pt x="3979202" y="583831"/>
                </a:lnTo>
                <a:lnTo>
                  <a:pt x="3970274" y="582574"/>
                </a:lnTo>
                <a:lnTo>
                  <a:pt x="4043337" y="513270"/>
                </a:lnTo>
                <a:lnTo>
                  <a:pt x="4136174" y="415353"/>
                </a:lnTo>
                <a:lnTo>
                  <a:pt x="4150652" y="398233"/>
                </a:lnTo>
                <a:lnTo>
                  <a:pt x="415065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5190-5F2C-EDF4-B686-E2983FB296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7550" y="959725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3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4DCA6A-F932-0952-FC84-AF4C9566F2A2}"/>
              </a:ext>
            </a:extLst>
          </p:cNvPr>
          <p:cNvSpPr/>
          <p:nvPr/>
        </p:nvSpPr>
        <p:spPr>
          <a:xfrm>
            <a:off x="6254750" y="875042"/>
            <a:ext cx="5791200" cy="990600"/>
          </a:xfrm>
          <a:prstGeom prst="roundRect">
            <a:avLst/>
          </a:prstGeom>
          <a:solidFill>
            <a:srgbClr val="1281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b="1" dirty="0">
                <a:latin typeface="Arial Narrow" panose="020B0606020202030204" pitchFamily="34" charset="0"/>
              </a:rPr>
              <a:t>PRESENTED 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7D124-38F0-4EA6-B006-CDF58A4B510A}"/>
              </a:ext>
            </a:extLst>
          </p:cNvPr>
          <p:cNvSpPr/>
          <p:nvPr/>
        </p:nvSpPr>
        <p:spPr>
          <a:xfrm>
            <a:off x="7503629" y="2406650"/>
            <a:ext cx="3293441" cy="2362200"/>
          </a:xfrm>
          <a:prstGeom prst="rect">
            <a:avLst/>
          </a:prstGeom>
          <a:noFill/>
          <a:ln w="57150">
            <a:solidFill>
              <a:srgbClr val="1281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MD. Azmat Ali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Lecturer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DEPT OF CSE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00B6A5-E736-EEDB-6573-860896CA5CED}"/>
              </a:ext>
            </a:extLst>
          </p:cNvPr>
          <p:cNvSpPr/>
          <p:nvPr/>
        </p:nvSpPr>
        <p:spPr>
          <a:xfrm>
            <a:off x="6277665" y="5454650"/>
            <a:ext cx="5791200" cy="990600"/>
          </a:xfrm>
          <a:prstGeom prst="roundRect">
            <a:avLst/>
          </a:prstGeom>
          <a:solidFill>
            <a:srgbClr val="16A2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b="1" dirty="0">
                <a:latin typeface="Arial Narrow" panose="020B0606020202030204" pitchFamily="34" charset="0"/>
              </a:rPr>
              <a:t>PRESENTED BY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B80E8B-D93D-1C06-6E8B-D8122C8067B9}"/>
              </a:ext>
            </a:extLst>
          </p:cNvPr>
          <p:cNvSpPr/>
          <p:nvPr/>
        </p:nvSpPr>
        <p:spPr>
          <a:xfrm>
            <a:off x="1455392" y="7207250"/>
            <a:ext cx="3293441" cy="2362200"/>
          </a:xfrm>
          <a:prstGeom prst="rect">
            <a:avLst/>
          </a:prstGeom>
          <a:noFill/>
          <a:ln w="57150">
            <a:solidFill>
              <a:srgbClr val="16A2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Tayeb Ahmed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Id: 09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DEPT OF CSE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516691-2F97-7F5C-DFF6-E84089907C17}"/>
              </a:ext>
            </a:extLst>
          </p:cNvPr>
          <p:cNvSpPr/>
          <p:nvPr/>
        </p:nvSpPr>
        <p:spPr>
          <a:xfrm>
            <a:off x="5594332" y="7207250"/>
            <a:ext cx="3293441" cy="2362200"/>
          </a:xfrm>
          <a:prstGeom prst="rect">
            <a:avLst/>
          </a:prstGeom>
          <a:noFill/>
          <a:ln w="57150">
            <a:solidFill>
              <a:srgbClr val="16A2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Taskin Tabassum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Id: 26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DEPT OF CSE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27EDC1-DA1C-BBE2-B966-79148BEEDAC3}"/>
              </a:ext>
            </a:extLst>
          </p:cNvPr>
          <p:cNvSpPr/>
          <p:nvPr/>
        </p:nvSpPr>
        <p:spPr>
          <a:xfrm>
            <a:off x="9679261" y="7207250"/>
            <a:ext cx="3443232" cy="2362200"/>
          </a:xfrm>
          <a:prstGeom prst="rect">
            <a:avLst/>
          </a:prstGeom>
          <a:noFill/>
          <a:ln w="57150">
            <a:solidFill>
              <a:srgbClr val="16A2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Noushin Tabassum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Id: 03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DEPT OF CSE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4F0083-5ADB-17ED-9D34-ACBEF41DD7B1}"/>
              </a:ext>
            </a:extLst>
          </p:cNvPr>
          <p:cNvSpPr/>
          <p:nvPr/>
        </p:nvSpPr>
        <p:spPr>
          <a:xfrm>
            <a:off x="13783288" y="7235051"/>
            <a:ext cx="3293441" cy="2362200"/>
          </a:xfrm>
          <a:prstGeom prst="rect">
            <a:avLst/>
          </a:prstGeom>
          <a:noFill/>
          <a:ln w="57150">
            <a:solidFill>
              <a:srgbClr val="16A2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Nahid Miah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Id: 32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DEPT OF CSE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A21C03C-1440-2AA3-11F0-7F2560BB6D95}"/>
              </a:ext>
            </a:extLst>
          </p:cNvPr>
          <p:cNvSpPr/>
          <p:nvPr/>
        </p:nvSpPr>
        <p:spPr>
          <a:xfrm rot="5400000">
            <a:off x="-1622755" y="-1787896"/>
            <a:ext cx="3270250" cy="3525520"/>
          </a:xfrm>
          <a:custGeom>
            <a:avLst/>
            <a:gdLst/>
            <a:ahLst/>
            <a:cxnLst/>
            <a:rect l="l" t="t" r="r" b="b"/>
            <a:pathLst>
              <a:path w="3270250" h="3525520">
                <a:moveTo>
                  <a:pt x="2532837" y="2054110"/>
                </a:moveTo>
                <a:lnTo>
                  <a:pt x="2530665" y="1977072"/>
                </a:lnTo>
                <a:lnTo>
                  <a:pt x="2524912" y="1900034"/>
                </a:lnTo>
                <a:lnTo>
                  <a:pt x="2514828" y="1823720"/>
                </a:lnTo>
                <a:lnTo>
                  <a:pt x="2500439" y="1748116"/>
                </a:lnTo>
                <a:lnTo>
                  <a:pt x="2482431" y="1673237"/>
                </a:lnTo>
                <a:lnTo>
                  <a:pt x="2460841" y="1599806"/>
                </a:lnTo>
                <a:lnTo>
                  <a:pt x="2434920" y="1527086"/>
                </a:lnTo>
                <a:lnTo>
                  <a:pt x="2405392" y="1455813"/>
                </a:lnTo>
                <a:lnTo>
                  <a:pt x="2372283" y="1385963"/>
                </a:lnTo>
                <a:lnTo>
                  <a:pt x="2335555" y="1318285"/>
                </a:lnTo>
                <a:lnTo>
                  <a:pt x="2295245" y="1252766"/>
                </a:lnTo>
                <a:lnTo>
                  <a:pt x="2251316" y="1189418"/>
                </a:lnTo>
                <a:lnTo>
                  <a:pt x="2204529" y="1128217"/>
                </a:lnTo>
                <a:lnTo>
                  <a:pt x="2154847" y="1069898"/>
                </a:lnTo>
                <a:lnTo>
                  <a:pt x="2101570" y="1013739"/>
                </a:lnTo>
                <a:lnTo>
                  <a:pt x="2046135" y="961186"/>
                </a:lnTo>
                <a:lnTo>
                  <a:pt x="1987092" y="910780"/>
                </a:lnTo>
                <a:lnTo>
                  <a:pt x="1926615" y="863981"/>
                </a:lnTo>
                <a:lnTo>
                  <a:pt x="1862531" y="820788"/>
                </a:lnTo>
                <a:lnTo>
                  <a:pt x="1797024" y="780465"/>
                </a:lnTo>
                <a:lnTo>
                  <a:pt x="1729346" y="743750"/>
                </a:lnTo>
                <a:lnTo>
                  <a:pt x="1660220" y="710628"/>
                </a:lnTo>
                <a:lnTo>
                  <a:pt x="1588947" y="681113"/>
                </a:lnTo>
                <a:lnTo>
                  <a:pt x="1516227" y="655193"/>
                </a:lnTo>
                <a:lnTo>
                  <a:pt x="1442796" y="633590"/>
                </a:lnTo>
                <a:lnTo>
                  <a:pt x="1367917" y="615594"/>
                </a:lnTo>
                <a:lnTo>
                  <a:pt x="1291602" y="601192"/>
                </a:lnTo>
                <a:lnTo>
                  <a:pt x="1215288" y="591108"/>
                </a:lnTo>
                <a:lnTo>
                  <a:pt x="1138974" y="585355"/>
                </a:lnTo>
                <a:lnTo>
                  <a:pt x="1061935" y="583196"/>
                </a:lnTo>
                <a:lnTo>
                  <a:pt x="984897" y="585355"/>
                </a:lnTo>
                <a:lnTo>
                  <a:pt x="907859" y="591108"/>
                </a:lnTo>
                <a:lnTo>
                  <a:pt x="831545" y="601192"/>
                </a:lnTo>
                <a:lnTo>
                  <a:pt x="755942" y="615594"/>
                </a:lnTo>
                <a:lnTo>
                  <a:pt x="681075" y="633590"/>
                </a:lnTo>
                <a:lnTo>
                  <a:pt x="606920" y="655193"/>
                </a:lnTo>
                <a:lnTo>
                  <a:pt x="534911" y="681113"/>
                </a:lnTo>
                <a:lnTo>
                  <a:pt x="463638" y="710628"/>
                </a:lnTo>
                <a:lnTo>
                  <a:pt x="393801" y="743750"/>
                </a:lnTo>
                <a:lnTo>
                  <a:pt x="326123" y="780465"/>
                </a:lnTo>
                <a:lnTo>
                  <a:pt x="260604" y="820788"/>
                </a:lnTo>
                <a:lnTo>
                  <a:pt x="197243" y="864704"/>
                </a:lnTo>
                <a:lnTo>
                  <a:pt x="136055" y="911504"/>
                </a:lnTo>
                <a:lnTo>
                  <a:pt x="77736" y="961186"/>
                </a:lnTo>
                <a:lnTo>
                  <a:pt x="21577" y="1014463"/>
                </a:lnTo>
                <a:lnTo>
                  <a:pt x="0" y="1037209"/>
                </a:lnTo>
                <a:lnTo>
                  <a:pt x="0" y="3072447"/>
                </a:lnTo>
                <a:lnTo>
                  <a:pt x="77736" y="3148482"/>
                </a:lnTo>
                <a:lnTo>
                  <a:pt x="136055" y="3198164"/>
                </a:lnTo>
                <a:lnTo>
                  <a:pt x="197243" y="3244951"/>
                </a:lnTo>
                <a:lnTo>
                  <a:pt x="260604" y="3288881"/>
                </a:lnTo>
                <a:lnTo>
                  <a:pt x="326123" y="3329190"/>
                </a:lnTo>
                <a:lnTo>
                  <a:pt x="393801" y="3365919"/>
                </a:lnTo>
                <a:lnTo>
                  <a:pt x="463638" y="3399028"/>
                </a:lnTo>
                <a:lnTo>
                  <a:pt x="534911" y="3428555"/>
                </a:lnTo>
                <a:lnTo>
                  <a:pt x="607631" y="3453752"/>
                </a:lnTo>
                <a:lnTo>
                  <a:pt x="681075" y="3476066"/>
                </a:lnTo>
                <a:lnTo>
                  <a:pt x="755942" y="3494074"/>
                </a:lnTo>
                <a:lnTo>
                  <a:pt x="831545" y="3507752"/>
                </a:lnTo>
                <a:lnTo>
                  <a:pt x="907859" y="3517823"/>
                </a:lnTo>
                <a:lnTo>
                  <a:pt x="984897" y="3523589"/>
                </a:lnTo>
                <a:lnTo>
                  <a:pt x="1033843" y="3524961"/>
                </a:lnTo>
                <a:lnTo>
                  <a:pt x="1090028" y="3524961"/>
                </a:lnTo>
                <a:lnTo>
                  <a:pt x="1138974" y="3523589"/>
                </a:lnTo>
                <a:lnTo>
                  <a:pt x="1216012" y="3517823"/>
                </a:lnTo>
                <a:lnTo>
                  <a:pt x="1292326" y="3507752"/>
                </a:lnTo>
                <a:lnTo>
                  <a:pt x="1367917" y="3493351"/>
                </a:lnTo>
                <a:lnTo>
                  <a:pt x="1442796" y="3475342"/>
                </a:lnTo>
                <a:lnTo>
                  <a:pt x="1516227" y="3453752"/>
                </a:lnTo>
                <a:lnTo>
                  <a:pt x="1588947" y="3427831"/>
                </a:lnTo>
                <a:lnTo>
                  <a:pt x="1660220" y="3398316"/>
                </a:lnTo>
                <a:lnTo>
                  <a:pt x="1730070" y="3365195"/>
                </a:lnTo>
                <a:lnTo>
                  <a:pt x="1797735" y="3328479"/>
                </a:lnTo>
                <a:lnTo>
                  <a:pt x="1863255" y="3288157"/>
                </a:lnTo>
                <a:lnTo>
                  <a:pt x="1926615" y="3244240"/>
                </a:lnTo>
                <a:lnTo>
                  <a:pt x="1987816" y="3197441"/>
                </a:lnTo>
                <a:lnTo>
                  <a:pt x="2046135" y="3147758"/>
                </a:lnTo>
                <a:lnTo>
                  <a:pt x="2102294" y="3094482"/>
                </a:lnTo>
                <a:lnTo>
                  <a:pt x="2154847" y="3038322"/>
                </a:lnTo>
                <a:lnTo>
                  <a:pt x="2205240" y="2980004"/>
                </a:lnTo>
                <a:lnTo>
                  <a:pt x="2252040" y="2918803"/>
                </a:lnTo>
                <a:lnTo>
                  <a:pt x="2295245" y="2855442"/>
                </a:lnTo>
                <a:lnTo>
                  <a:pt x="2335555" y="2789923"/>
                </a:lnTo>
                <a:lnTo>
                  <a:pt x="2372283" y="2722257"/>
                </a:lnTo>
                <a:lnTo>
                  <a:pt x="2405392" y="2652407"/>
                </a:lnTo>
                <a:lnTo>
                  <a:pt x="2434920" y="2581135"/>
                </a:lnTo>
                <a:lnTo>
                  <a:pt x="2460841" y="2508415"/>
                </a:lnTo>
                <a:lnTo>
                  <a:pt x="2482431" y="2434983"/>
                </a:lnTo>
                <a:lnTo>
                  <a:pt x="2500439" y="2360104"/>
                </a:lnTo>
                <a:lnTo>
                  <a:pt x="2514828" y="2284501"/>
                </a:lnTo>
                <a:lnTo>
                  <a:pt x="2524912" y="2208187"/>
                </a:lnTo>
                <a:lnTo>
                  <a:pt x="2530665" y="2131149"/>
                </a:lnTo>
                <a:lnTo>
                  <a:pt x="2532837" y="2054110"/>
                </a:lnTo>
                <a:close/>
              </a:path>
              <a:path w="3270250" h="3525520">
                <a:moveTo>
                  <a:pt x="3270097" y="448538"/>
                </a:moveTo>
                <a:lnTo>
                  <a:pt x="3267926" y="401751"/>
                </a:lnTo>
                <a:lnTo>
                  <a:pt x="3260013" y="354952"/>
                </a:lnTo>
                <a:lnTo>
                  <a:pt x="3248495" y="309587"/>
                </a:lnTo>
                <a:lnTo>
                  <a:pt x="3231223" y="266395"/>
                </a:lnTo>
                <a:lnTo>
                  <a:pt x="3210331" y="224624"/>
                </a:lnTo>
                <a:lnTo>
                  <a:pt x="3184423" y="185026"/>
                </a:lnTo>
                <a:lnTo>
                  <a:pt x="3154896" y="148310"/>
                </a:lnTo>
                <a:lnTo>
                  <a:pt x="3121774" y="115189"/>
                </a:lnTo>
                <a:lnTo>
                  <a:pt x="3085046" y="85674"/>
                </a:lnTo>
                <a:lnTo>
                  <a:pt x="3046184" y="59753"/>
                </a:lnTo>
                <a:lnTo>
                  <a:pt x="3003702" y="38874"/>
                </a:lnTo>
                <a:lnTo>
                  <a:pt x="2960509" y="21602"/>
                </a:lnTo>
                <a:lnTo>
                  <a:pt x="2915145" y="10071"/>
                </a:lnTo>
                <a:lnTo>
                  <a:pt x="2868345" y="2159"/>
                </a:lnTo>
                <a:lnTo>
                  <a:pt x="2821546" y="0"/>
                </a:lnTo>
                <a:lnTo>
                  <a:pt x="2797784" y="723"/>
                </a:lnTo>
                <a:lnTo>
                  <a:pt x="2751721" y="5753"/>
                </a:lnTo>
                <a:lnTo>
                  <a:pt x="2705633" y="15113"/>
                </a:lnTo>
                <a:lnTo>
                  <a:pt x="2660993" y="29514"/>
                </a:lnTo>
                <a:lnTo>
                  <a:pt x="2617800" y="48958"/>
                </a:lnTo>
                <a:lnTo>
                  <a:pt x="2577490" y="72720"/>
                </a:lnTo>
                <a:lnTo>
                  <a:pt x="2539327" y="100076"/>
                </a:lnTo>
                <a:lnTo>
                  <a:pt x="2504046" y="131025"/>
                </a:lnTo>
                <a:lnTo>
                  <a:pt x="2473083" y="166319"/>
                </a:lnTo>
                <a:lnTo>
                  <a:pt x="2432774" y="223913"/>
                </a:lnTo>
                <a:lnTo>
                  <a:pt x="2411895" y="266395"/>
                </a:lnTo>
                <a:lnTo>
                  <a:pt x="2394610" y="309587"/>
                </a:lnTo>
                <a:lnTo>
                  <a:pt x="2383091" y="354952"/>
                </a:lnTo>
                <a:lnTo>
                  <a:pt x="2375166" y="401751"/>
                </a:lnTo>
                <a:lnTo>
                  <a:pt x="2373007" y="448538"/>
                </a:lnTo>
                <a:lnTo>
                  <a:pt x="2373731" y="472300"/>
                </a:lnTo>
                <a:lnTo>
                  <a:pt x="2378773" y="518375"/>
                </a:lnTo>
                <a:lnTo>
                  <a:pt x="2388133" y="564464"/>
                </a:lnTo>
                <a:lnTo>
                  <a:pt x="2403246" y="609092"/>
                </a:lnTo>
                <a:lnTo>
                  <a:pt x="2421966" y="651573"/>
                </a:lnTo>
                <a:lnTo>
                  <a:pt x="2445728" y="692619"/>
                </a:lnTo>
                <a:lnTo>
                  <a:pt x="2473083" y="730770"/>
                </a:lnTo>
                <a:lnTo>
                  <a:pt x="2504770" y="765327"/>
                </a:lnTo>
                <a:lnTo>
                  <a:pt x="2539327" y="796290"/>
                </a:lnTo>
                <a:lnTo>
                  <a:pt x="2577490" y="824369"/>
                </a:lnTo>
                <a:lnTo>
                  <a:pt x="2617800" y="847407"/>
                </a:lnTo>
                <a:lnTo>
                  <a:pt x="2660993" y="866851"/>
                </a:lnTo>
                <a:lnTo>
                  <a:pt x="2705633" y="881253"/>
                </a:lnTo>
                <a:lnTo>
                  <a:pt x="2751721" y="890612"/>
                </a:lnTo>
                <a:lnTo>
                  <a:pt x="2797784" y="895654"/>
                </a:lnTo>
                <a:lnTo>
                  <a:pt x="2821546" y="896366"/>
                </a:lnTo>
                <a:lnTo>
                  <a:pt x="2821546" y="897089"/>
                </a:lnTo>
                <a:lnTo>
                  <a:pt x="2868345" y="894207"/>
                </a:lnTo>
                <a:lnTo>
                  <a:pt x="2914434" y="887006"/>
                </a:lnTo>
                <a:lnTo>
                  <a:pt x="2959785" y="874776"/>
                </a:lnTo>
                <a:lnTo>
                  <a:pt x="3003702" y="858215"/>
                </a:lnTo>
                <a:lnTo>
                  <a:pt x="3045460" y="836612"/>
                </a:lnTo>
                <a:lnTo>
                  <a:pt x="3085046" y="811415"/>
                </a:lnTo>
                <a:lnTo>
                  <a:pt x="3121063" y="781888"/>
                </a:lnTo>
                <a:lnTo>
                  <a:pt x="3154184" y="748779"/>
                </a:lnTo>
                <a:lnTo>
                  <a:pt x="3183699" y="712050"/>
                </a:lnTo>
                <a:lnTo>
                  <a:pt x="3209620" y="672465"/>
                </a:lnTo>
                <a:lnTo>
                  <a:pt x="3230486" y="630694"/>
                </a:lnTo>
                <a:lnTo>
                  <a:pt x="3247771" y="586778"/>
                </a:lnTo>
                <a:lnTo>
                  <a:pt x="3259302" y="541426"/>
                </a:lnTo>
                <a:lnTo>
                  <a:pt x="3267214" y="495338"/>
                </a:lnTo>
                <a:lnTo>
                  <a:pt x="3269373" y="448538"/>
                </a:lnTo>
                <a:lnTo>
                  <a:pt x="3270097" y="44853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70980-4254-C330-8FC8-4639F653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F6A66F0-010F-A7C3-65D4-2073613BE4C2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63F632D-1490-9423-CA18-D648A508593D}"/>
              </a:ext>
            </a:extLst>
          </p:cNvPr>
          <p:cNvSpPr/>
          <p:nvPr/>
        </p:nvSpPr>
        <p:spPr>
          <a:xfrm>
            <a:off x="-16841" y="8635475"/>
            <a:ext cx="2171700" cy="1665605"/>
          </a:xfrm>
          <a:custGeom>
            <a:avLst/>
            <a:gdLst/>
            <a:ahLst/>
            <a:cxnLst/>
            <a:rect l="l" t="t" r="r" b="b"/>
            <a:pathLst>
              <a:path w="2171700" h="1665604">
                <a:moveTo>
                  <a:pt x="2171369" y="1665008"/>
                </a:moveTo>
                <a:lnTo>
                  <a:pt x="2169960" y="1609191"/>
                </a:lnTo>
                <a:lnTo>
                  <a:pt x="2165629" y="1552321"/>
                </a:lnTo>
                <a:lnTo>
                  <a:pt x="2157717" y="1496161"/>
                </a:lnTo>
                <a:lnTo>
                  <a:pt x="2147633" y="1440713"/>
                </a:lnTo>
                <a:lnTo>
                  <a:pt x="2134679" y="1385277"/>
                </a:lnTo>
                <a:lnTo>
                  <a:pt x="2118118" y="1330553"/>
                </a:lnTo>
                <a:lnTo>
                  <a:pt x="2099398" y="1277277"/>
                </a:lnTo>
                <a:lnTo>
                  <a:pt x="2077796" y="1224724"/>
                </a:lnTo>
                <a:lnTo>
                  <a:pt x="2053323" y="1173607"/>
                </a:lnTo>
                <a:lnTo>
                  <a:pt x="2025967" y="1123924"/>
                </a:lnTo>
                <a:lnTo>
                  <a:pt x="1996452" y="1074966"/>
                </a:lnTo>
                <a:lnTo>
                  <a:pt x="1964042" y="1028166"/>
                </a:lnTo>
                <a:lnTo>
                  <a:pt x="1929485" y="983526"/>
                </a:lnTo>
                <a:lnTo>
                  <a:pt x="1892769" y="940320"/>
                </a:lnTo>
                <a:lnTo>
                  <a:pt x="1853895" y="898563"/>
                </a:lnTo>
                <a:lnTo>
                  <a:pt x="1812137" y="859688"/>
                </a:lnTo>
                <a:lnTo>
                  <a:pt x="1768944" y="822960"/>
                </a:lnTo>
                <a:lnTo>
                  <a:pt x="1724304" y="788403"/>
                </a:lnTo>
                <a:lnTo>
                  <a:pt x="1677504" y="756005"/>
                </a:lnTo>
                <a:lnTo>
                  <a:pt x="1629270" y="726490"/>
                </a:lnTo>
                <a:lnTo>
                  <a:pt x="1578876" y="699122"/>
                </a:lnTo>
                <a:lnTo>
                  <a:pt x="1527759" y="674649"/>
                </a:lnTo>
                <a:lnTo>
                  <a:pt x="1475193" y="653046"/>
                </a:lnTo>
                <a:lnTo>
                  <a:pt x="1421917" y="634326"/>
                </a:lnTo>
                <a:lnTo>
                  <a:pt x="1367205" y="617766"/>
                </a:lnTo>
                <a:lnTo>
                  <a:pt x="1311770" y="604812"/>
                </a:lnTo>
                <a:lnTo>
                  <a:pt x="1256322" y="594728"/>
                </a:lnTo>
                <a:lnTo>
                  <a:pt x="1200162" y="586803"/>
                </a:lnTo>
                <a:lnTo>
                  <a:pt x="1143304" y="582485"/>
                </a:lnTo>
                <a:lnTo>
                  <a:pt x="1086421" y="581050"/>
                </a:lnTo>
                <a:lnTo>
                  <a:pt x="1029550" y="582485"/>
                </a:lnTo>
                <a:lnTo>
                  <a:pt x="972667" y="586803"/>
                </a:lnTo>
                <a:lnTo>
                  <a:pt x="936739" y="591883"/>
                </a:lnTo>
                <a:lnTo>
                  <a:pt x="940993" y="573849"/>
                </a:lnTo>
                <a:lnTo>
                  <a:pt x="945311" y="549363"/>
                </a:lnTo>
                <a:lnTo>
                  <a:pt x="948194" y="524891"/>
                </a:lnTo>
                <a:lnTo>
                  <a:pt x="950353" y="500405"/>
                </a:lnTo>
                <a:lnTo>
                  <a:pt x="951064" y="475208"/>
                </a:lnTo>
                <a:lnTo>
                  <a:pt x="950353" y="450011"/>
                </a:lnTo>
                <a:lnTo>
                  <a:pt x="945311" y="401040"/>
                </a:lnTo>
                <a:lnTo>
                  <a:pt x="934516" y="352082"/>
                </a:lnTo>
                <a:lnTo>
                  <a:pt x="919391" y="304558"/>
                </a:lnTo>
                <a:lnTo>
                  <a:pt x="899236" y="259207"/>
                </a:lnTo>
                <a:lnTo>
                  <a:pt x="874026" y="216001"/>
                </a:lnTo>
                <a:lnTo>
                  <a:pt x="845235" y="176403"/>
                </a:lnTo>
                <a:lnTo>
                  <a:pt x="811390" y="138963"/>
                </a:lnTo>
                <a:lnTo>
                  <a:pt x="774674" y="105841"/>
                </a:lnTo>
                <a:lnTo>
                  <a:pt x="734364" y="76327"/>
                </a:lnTo>
                <a:lnTo>
                  <a:pt x="691159" y="51854"/>
                </a:lnTo>
                <a:lnTo>
                  <a:pt x="645807" y="31686"/>
                </a:lnTo>
                <a:lnTo>
                  <a:pt x="599008" y="15849"/>
                </a:lnTo>
                <a:lnTo>
                  <a:pt x="550049" y="5765"/>
                </a:lnTo>
                <a:lnTo>
                  <a:pt x="501091" y="723"/>
                </a:lnTo>
                <a:lnTo>
                  <a:pt x="475894" y="0"/>
                </a:lnTo>
                <a:lnTo>
                  <a:pt x="452145" y="723"/>
                </a:lnTo>
                <a:lnTo>
                  <a:pt x="403898" y="5765"/>
                </a:lnTo>
                <a:lnTo>
                  <a:pt x="356387" y="15125"/>
                </a:lnTo>
                <a:lnTo>
                  <a:pt x="310311" y="29527"/>
                </a:lnTo>
                <a:lnTo>
                  <a:pt x="266382" y="48971"/>
                </a:lnTo>
                <a:lnTo>
                  <a:pt x="224624" y="72009"/>
                </a:lnTo>
                <a:lnTo>
                  <a:pt x="185039" y="100088"/>
                </a:lnTo>
                <a:lnTo>
                  <a:pt x="148310" y="131038"/>
                </a:lnTo>
                <a:lnTo>
                  <a:pt x="115201" y="166331"/>
                </a:lnTo>
                <a:lnTo>
                  <a:pt x="85674" y="204495"/>
                </a:lnTo>
                <a:lnTo>
                  <a:pt x="60477" y="245529"/>
                </a:lnTo>
                <a:lnTo>
                  <a:pt x="38874" y="288721"/>
                </a:lnTo>
                <a:lnTo>
                  <a:pt x="22313" y="333362"/>
                </a:lnTo>
                <a:lnTo>
                  <a:pt x="10083" y="380161"/>
                </a:lnTo>
                <a:lnTo>
                  <a:pt x="2882" y="427685"/>
                </a:lnTo>
                <a:lnTo>
                  <a:pt x="723" y="475932"/>
                </a:lnTo>
                <a:lnTo>
                  <a:pt x="0" y="475932"/>
                </a:lnTo>
                <a:lnTo>
                  <a:pt x="2882" y="525602"/>
                </a:lnTo>
                <a:lnTo>
                  <a:pt x="10795" y="574573"/>
                </a:lnTo>
                <a:lnTo>
                  <a:pt x="23761" y="622808"/>
                </a:lnTo>
                <a:lnTo>
                  <a:pt x="41046" y="669607"/>
                </a:lnTo>
                <a:lnTo>
                  <a:pt x="64084" y="713524"/>
                </a:lnTo>
                <a:lnTo>
                  <a:pt x="91427" y="755281"/>
                </a:lnTo>
                <a:lnTo>
                  <a:pt x="122389" y="794169"/>
                </a:lnTo>
                <a:lnTo>
                  <a:pt x="157670" y="829449"/>
                </a:lnTo>
                <a:lnTo>
                  <a:pt x="196557" y="860399"/>
                </a:lnTo>
                <a:lnTo>
                  <a:pt x="238302" y="887768"/>
                </a:lnTo>
                <a:lnTo>
                  <a:pt x="282232" y="910082"/>
                </a:lnTo>
                <a:lnTo>
                  <a:pt x="301078" y="917752"/>
                </a:lnTo>
                <a:lnTo>
                  <a:pt x="280060" y="940320"/>
                </a:lnTo>
                <a:lnTo>
                  <a:pt x="243344" y="983526"/>
                </a:lnTo>
                <a:lnTo>
                  <a:pt x="208788" y="1028166"/>
                </a:lnTo>
                <a:lnTo>
                  <a:pt x="176390" y="1074966"/>
                </a:lnTo>
                <a:lnTo>
                  <a:pt x="146875" y="1123200"/>
                </a:lnTo>
                <a:lnTo>
                  <a:pt x="119507" y="1173607"/>
                </a:lnTo>
                <a:lnTo>
                  <a:pt x="95034" y="1224724"/>
                </a:lnTo>
                <a:lnTo>
                  <a:pt x="73431" y="1277277"/>
                </a:lnTo>
                <a:lnTo>
                  <a:pt x="54711" y="1330553"/>
                </a:lnTo>
                <a:lnTo>
                  <a:pt x="38163" y="1385277"/>
                </a:lnTo>
                <a:lnTo>
                  <a:pt x="25196" y="1440713"/>
                </a:lnTo>
                <a:lnTo>
                  <a:pt x="15125" y="1496161"/>
                </a:lnTo>
                <a:lnTo>
                  <a:pt x="7200" y="1552321"/>
                </a:lnTo>
                <a:lnTo>
                  <a:pt x="2882" y="1609191"/>
                </a:lnTo>
                <a:lnTo>
                  <a:pt x="1473" y="1665008"/>
                </a:lnTo>
                <a:lnTo>
                  <a:pt x="2171369" y="166500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47ABBA4-2398-E203-0B05-0851DB2312BC}"/>
              </a:ext>
            </a:extLst>
          </p:cNvPr>
          <p:cNvSpPr/>
          <p:nvPr/>
        </p:nvSpPr>
        <p:spPr>
          <a:xfrm>
            <a:off x="14137335" y="12"/>
            <a:ext cx="4150995" cy="2740660"/>
          </a:xfrm>
          <a:custGeom>
            <a:avLst/>
            <a:gdLst/>
            <a:ahLst/>
            <a:cxnLst/>
            <a:rect l="l" t="t" r="r" b="b"/>
            <a:pathLst>
              <a:path w="4150994" h="2740660">
                <a:moveTo>
                  <a:pt x="4150652" y="0"/>
                </a:moveTo>
                <a:lnTo>
                  <a:pt x="0" y="0"/>
                </a:lnTo>
                <a:lnTo>
                  <a:pt x="58204" y="94957"/>
                </a:lnTo>
                <a:lnTo>
                  <a:pt x="134531" y="205841"/>
                </a:lnTo>
                <a:lnTo>
                  <a:pt x="216573" y="313118"/>
                </a:lnTo>
                <a:lnTo>
                  <a:pt x="304457" y="416077"/>
                </a:lnTo>
                <a:lnTo>
                  <a:pt x="397294" y="513994"/>
                </a:lnTo>
                <a:lnTo>
                  <a:pt x="495211" y="606869"/>
                </a:lnTo>
                <a:lnTo>
                  <a:pt x="598208" y="693991"/>
                </a:lnTo>
                <a:lnTo>
                  <a:pt x="704761" y="776071"/>
                </a:lnTo>
                <a:lnTo>
                  <a:pt x="816267" y="852385"/>
                </a:lnTo>
                <a:lnTo>
                  <a:pt x="931456" y="922947"/>
                </a:lnTo>
                <a:lnTo>
                  <a:pt x="1050328" y="987742"/>
                </a:lnTo>
                <a:lnTo>
                  <a:pt x="1171994" y="1046060"/>
                </a:lnTo>
                <a:lnTo>
                  <a:pt x="1296581" y="1097178"/>
                </a:lnTo>
                <a:lnTo>
                  <a:pt x="1423962" y="1142542"/>
                </a:lnTo>
                <a:lnTo>
                  <a:pt x="1552867" y="1180693"/>
                </a:lnTo>
                <a:lnTo>
                  <a:pt x="1684566" y="1212380"/>
                </a:lnTo>
                <a:lnTo>
                  <a:pt x="1817154" y="1236853"/>
                </a:lnTo>
                <a:lnTo>
                  <a:pt x="1951012" y="1254137"/>
                </a:lnTo>
                <a:lnTo>
                  <a:pt x="2085632" y="1264932"/>
                </a:lnTo>
                <a:lnTo>
                  <a:pt x="2220252" y="1268539"/>
                </a:lnTo>
                <a:lnTo>
                  <a:pt x="2354872" y="1264932"/>
                </a:lnTo>
                <a:lnTo>
                  <a:pt x="2489619" y="1254137"/>
                </a:lnTo>
                <a:lnTo>
                  <a:pt x="2623477" y="1236853"/>
                </a:lnTo>
                <a:lnTo>
                  <a:pt x="2755938" y="1212380"/>
                </a:lnTo>
                <a:lnTo>
                  <a:pt x="2826702" y="1195374"/>
                </a:lnTo>
                <a:lnTo>
                  <a:pt x="2817914" y="1213815"/>
                </a:lnTo>
                <a:lnTo>
                  <a:pt x="2796324" y="1266380"/>
                </a:lnTo>
                <a:lnTo>
                  <a:pt x="2777528" y="1319657"/>
                </a:lnTo>
                <a:lnTo>
                  <a:pt x="2761018" y="1374381"/>
                </a:lnTo>
                <a:lnTo>
                  <a:pt x="2748064" y="1429816"/>
                </a:lnTo>
                <a:lnTo>
                  <a:pt x="2737904" y="1485252"/>
                </a:lnTo>
                <a:lnTo>
                  <a:pt x="2730030" y="1541411"/>
                </a:lnTo>
                <a:lnTo>
                  <a:pt x="2725712" y="1598282"/>
                </a:lnTo>
                <a:lnTo>
                  <a:pt x="2724315" y="1655165"/>
                </a:lnTo>
                <a:lnTo>
                  <a:pt x="2725712" y="1712048"/>
                </a:lnTo>
                <a:lnTo>
                  <a:pt x="2730030" y="1768208"/>
                </a:lnTo>
                <a:lnTo>
                  <a:pt x="2737904" y="1825091"/>
                </a:lnTo>
                <a:lnTo>
                  <a:pt x="2748064" y="1880527"/>
                </a:lnTo>
                <a:lnTo>
                  <a:pt x="2761653" y="1935962"/>
                </a:lnTo>
                <a:lnTo>
                  <a:pt x="2777528" y="1989963"/>
                </a:lnTo>
                <a:lnTo>
                  <a:pt x="2796324" y="2043963"/>
                </a:lnTo>
                <a:lnTo>
                  <a:pt x="2818549" y="2096516"/>
                </a:lnTo>
                <a:lnTo>
                  <a:pt x="2843060" y="2147633"/>
                </a:lnTo>
                <a:lnTo>
                  <a:pt x="2869730" y="2197316"/>
                </a:lnTo>
                <a:lnTo>
                  <a:pt x="2899194" y="2245550"/>
                </a:lnTo>
                <a:lnTo>
                  <a:pt x="2931579" y="2292362"/>
                </a:lnTo>
                <a:lnTo>
                  <a:pt x="2966250" y="2337714"/>
                </a:lnTo>
                <a:lnTo>
                  <a:pt x="3002953" y="2380919"/>
                </a:lnTo>
                <a:lnTo>
                  <a:pt x="3042450" y="2421953"/>
                </a:lnTo>
                <a:lnTo>
                  <a:pt x="3083598" y="2460828"/>
                </a:lnTo>
                <a:lnTo>
                  <a:pt x="3126778" y="2497556"/>
                </a:lnTo>
                <a:lnTo>
                  <a:pt x="3172117" y="2532113"/>
                </a:lnTo>
                <a:lnTo>
                  <a:pt x="3218853" y="2564511"/>
                </a:lnTo>
                <a:lnTo>
                  <a:pt x="3267113" y="2594025"/>
                </a:lnTo>
                <a:lnTo>
                  <a:pt x="3316770" y="2621381"/>
                </a:lnTo>
                <a:lnTo>
                  <a:pt x="3367951" y="2645867"/>
                </a:lnTo>
                <a:lnTo>
                  <a:pt x="3420529" y="2667470"/>
                </a:lnTo>
                <a:lnTo>
                  <a:pt x="3474504" y="2686189"/>
                </a:lnTo>
                <a:lnTo>
                  <a:pt x="3528479" y="2702750"/>
                </a:lnTo>
                <a:lnTo>
                  <a:pt x="3583978" y="2715704"/>
                </a:lnTo>
                <a:lnTo>
                  <a:pt x="3639350" y="2725788"/>
                </a:lnTo>
                <a:lnTo>
                  <a:pt x="3696246" y="2733713"/>
                </a:lnTo>
                <a:lnTo>
                  <a:pt x="3752380" y="2738031"/>
                </a:lnTo>
                <a:lnTo>
                  <a:pt x="3809276" y="2739466"/>
                </a:lnTo>
                <a:lnTo>
                  <a:pt x="3809276" y="2740190"/>
                </a:lnTo>
                <a:lnTo>
                  <a:pt x="3866172" y="2738742"/>
                </a:lnTo>
                <a:lnTo>
                  <a:pt x="3922306" y="2734424"/>
                </a:lnTo>
                <a:lnTo>
                  <a:pt x="3979202" y="2726512"/>
                </a:lnTo>
                <a:lnTo>
                  <a:pt x="4034701" y="2716428"/>
                </a:lnTo>
                <a:lnTo>
                  <a:pt x="4090073" y="2702750"/>
                </a:lnTo>
                <a:lnTo>
                  <a:pt x="4144048" y="2686901"/>
                </a:lnTo>
                <a:lnTo>
                  <a:pt x="4150652" y="2684602"/>
                </a:lnTo>
                <a:lnTo>
                  <a:pt x="4150652" y="625475"/>
                </a:lnTo>
                <a:lnTo>
                  <a:pt x="4090073" y="606869"/>
                </a:lnTo>
                <a:lnTo>
                  <a:pt x="4034701" y="593915"/>
                </a:lnTo>
                <a:lnTo>
                  <a:pt x="3979202" y="583831"/>
                </a:lnTo>
                <a:lnTo>
                  <a:pt x="3970274" y="582574"/>
                </a:lnTo>
                <a:lnTo>
                  <a:pt x="4043337" y="513270"/>
                </a:lnTo>
                <a:lnTo>
                  <a:pt x="4136174" y="415353"/>
                </a:lnTo>
                <a:lnTo>
                  <a:pt x="4150652" y="398233"/>
                </a:lnTo>
                <a:lnTo>
                  <a:pt x="415065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019803C4-2766-2E42-77AC-03AB29A05AE4}"/>
              </a:ext>
            </a:extLst>
          </p:cNvPr>
          <p:cNvSpPr txBox="1">
            <a:spLocks/>
          </p:cNvSpPr>
          <p:nvPr/>
        </p:nvSpPr>
        <p:spPr>
          <a:xfrm>
            <a:off x="10140950" y="3321050"/>
            <a:ext cx="6172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6000" b="1" i="0" u="none" strike="noStrike" kern="120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 panose="020B0606020202030204" pitchFamily="34" charset="0"/>
              </a:rPr>
              <a:t>PRESENTED BY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2E83C3">
                  <a:lumMod val="75000"/>
                </a:srgbClr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Tayeb Ahmed ( 09 )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Taskin Tabassum ( 26 )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Nowshin Tabassum Choya ( 03 )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Nahid Miah ( 32 )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DEPT OF CSE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3</a:t>
            </a:r>
            <a:r>
              <a:rPr kumimoji="0" lang="en-SG" sz="32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rd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year 6</a:t>
            </a:r>
            <a:r>
              <a:rPr kumimoji="0" lang="en-SG" sz="32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th</a:t>
            </a: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Semester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HABHIT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8E1C767E-3601-6D17-6E22-8777748FA6DB}"/>
              </a:ext>
            </a:extLst>
          </p:cNvPr>
          <p:cNvSpPr txBox="1">
            <a:spLocks/>
          </p:cNvSpPr>
          <p:nvPr/>
        </p:nvSpPr>
        <p:spPr>
          <a:xfrm>
            <a:off x="2154859" y="3321050"/>
            <a:ext cx="5319091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6000" b="1" i="0" u="none" strike="noStrike" kern="120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 panose="020B0606020202030204" pitchFamily="34" charset="0"/>
              </a:rPr>
              <a:t>PRESENTED 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2E83C3">
                  <a:lumMod val="75000"/>
                </a:srgbClr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Azmat Ali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Lecturer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DEPT OF CSE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HABHIT</a:t>
            </a:r>
            <a:endParaRPr kumimoji="0" lang="en-SG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58056-3238-6EF7-D6C9-1E76425708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18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1F02FE-4254-8FAA-3359-AC460EDB2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F7A65C-2C0E-DF81-3027-5EB2D53D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C147C2D-735D-4EDC-7866-1AA4A30B691D}"/>
              </a:ext>
            </a:extLst>
          </p:cNvPr>
          <p:cNvSpPr/>
          <p:nvPr/>
        </p:nvSpPr>
        <p:spPr>
          <a:xfrm>
            <a:off x="-4373977" y="-912804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41BA4AC-77E5-2C88-F6B1-CE3B26851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60350" y="433002"/>
            <a:ext cx="71628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Payment Simulation</a:t>
            </a:r>
            <a:endParaRPr sz="6600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B329BDD-9873-835E-3B14-18738E0543D4}"/>
              </a:ext>
            </a:extLst>
          </p:cNvPr>
          <p:cNvSpPr txBox="1"/>
          <p:nvPr/>
        </p:nvSpPr>
        <p:spPr>
          <a:xfrm>
            <a:off x="10745089" y="5176907"/>
            <a:ext cx="60623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 algn="r">
              <a:lnSpc>
                <a:spcPct val="99800"/>
              </a:lnSpc>
              <a:spcBef>
                <a:spcPts val="10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DA15AB1-E3DA-09E1-5931-8E3A4E516071}"/>
              </a:ext>
            </a:extLst>
          </p:cNvPr>
          <p:cNvSpPr/>
          <p:nvPr/>
        </p:nvSpPr>
        <p:spPr>
          <a:xfrm>
            <a:off x="11817350" y="4083050"/>
            <a:ext cx="6643648" cy="6914893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4AD0-7AC9-3985-DA90-A4599DABC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0" y="2101851"/>
            <a:ext cx="11550861" cy="8077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C7FC7-B6FC-D839-0AA2-6B6514656D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31</a:t>
            </a:fld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6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F07521-2D5F-1634-B35C-AB67ACCD8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2A3B596-4A0F-DF48-1B35-BCFEC91840D7}"/>
              </a:ext>
            </a:extLst>
          </p:cNvPr>
          <p:cNvSpPr/>
          <p:nvPr/>
        </p:nvSpPr>
        <p:spPr>
          <a:xfrm>
            <a:off x="14669261" y="0"/>
            <a:ext cx="3618865" cy="3164205"/>
          </a:xfrm>
          <a:custGeom>
            <a:avLst/>
            <a:gdLst/>
            <a:ahLst/>
            <a:cxnLst/>
            <a:rect l="l" t="t" r="r" b="b"/>
            <a:pathLst>
              <a:path w="3618865" h="3164205">
                <a:moveTo>
                  <a:pt x="3618737" y="0"/>
                </a:moveTo>
                <a:lnTo>
                  <a:pt x="68991" y="0"/>
                </a:lnTo>
                <a:lnTo>
                  <a:pt x="56895" y="50393"/>
                </a:lnTo>
                <a:lnTo>
                  <a:pt x="32384" y="182880"/>
                </a:lnTo>
                <a:lnTo>
                  <a:pt x="15112" y="316801"/>
                </a:lnTo>
                <a:lnTo>
                  <a:pt x="4317" y="451434"/>
                </a:lnTo>
                <a:lnTo>
                  <a:pt x="761" y="586079"/>
                </a:lnTo>
                <a:lnTo>
                  <a:pt x="0" y="586079"/>
                </a:lnTo>
                <a:lnTo>
                  <a:pt x="3555" y="720712"/>
                </a:lnTo>
                <a:lnTo>
                  <a:pt x="14477" y="855357"/>
                </a:lnTo>
                <a:lnTo>
                  <a:pt x="31749" y="989279"/>
                </a:lnTo>
                <a:lnTo>
                  <a:pt x="56133" y="1121765"/>
                </a:lnTo>
                <a:lnTo>
                  <a:pt x="87883" y="1253515"/>
                </a:lnTo>
                <a:lnTo>
                  <a:pt x="126745" y="1382395"/>
                </a:lnTo>
                <a:lnTo>
                  <a:pt x="171322" y="1509839"/>
                </a:lnTo>
                <a:lnTo>
                  <a:pt x="223265" y="1634401"/>
                </a:lnTo>
                <a:lnTo>
                  <a:pt x="281558" y="1756079"/>
                </a:lnTo>
                <a:lnTo>
                  <a:pt x="345566" y="1874875"/>
                </a:lnTo>
                <a:lnTo>
                  <a:pt x="416178" y="1990077"/>
                </a:lnTo>
                <a:lnTo>
                  <a:pt x="492505" y="2100961"/>
                </a:lnTo>
                <a:lnTo>
                  <a:pt x="574547" y="2208237"/>
                </a:lnTo>
                <a:lnTo>
                  <a:pt x="662431" y="2311196"/>
                </a:lnTo>
                <a:lnTo>
                  <a:pt x="755268" y="2409113"/>
                </a:lnTo>
                <a:lnTo>
                  <a:pt x="853185" y="2502001"/>
                </a:lnTo>
                <a:lnTo>
                  <a:pt x="956182" y="2589110"/>
                </a:lnTo>
                <a:lnTo>
                  <a:pt x="1062735" y="2671190"/>
                </a:lnTo>
                <a:lnTo>
                  <a:pt x="1174368" y="2747517"/>
                </a:lnTo>
                <a:lnTo>
                  <a:pt x="1289557" y="2818079"/>
                </a:lnTo>
                <a:lnTo>
                  <a:pt x="1408302" y="2882874"/>
                </a:lnTo>
                <a:lnTo>
                  <a:pt x="1529968" y="2941192"/>
                </a:lnTo>
                <a:lnTo>
                  <a:pt x="1654555" y="2992310"/>
                </a:lnTo>
                <a:lnTo>
                  <a:pt x="1781936" y="3037674"/>
                </a:lnTo>
                <a:lnTo>
                  <a:pt x="1910841" y="3075838"/>
                </a:lnTo>
                <a:lnTo>
                  <a:pt x="2042667" y="3107524"/>
                </a:lnTo>
                <a:lnTo>
                  <a:pt x="2175128" y="3131997"/>
                </a:lnTo>
                <a:lnTo>
                  <a:pt x="2308986" y="3149269"/>
                </a:lnTo>
                <a:lnTo>
                  <a:pt x="2443606" y="3160077"/>
                </a:lnTo>
                <a:lnTo>
                  <a:pt x="2578353" y="3163671"/>
                </a:lnTo>
                <a:lnTo>
                  <a:pt x="2712973" y="3160077"/>
                </a:lnTo>
                <a:lnTo>
                  <a:pt x="2847593" y="3149269"/>
                </a:lnTo>
                <a:lnTo>
                  <a:pt x="2981451" y="3131997"/>
                </a:lnTo>
                <a:lnTo>
                  <a:pt x="3114039" y="3107524"/>
                </a:lnTo>
                <a:lnTo>
                  <a:pt x="3245738" y="3075838"/>
                </a:lnTo>
                <a:lnTo>
                  <a:pt x="3374643" y="3036950"/>
                </a:lnTo>
                <a:lnTo>
                  <a:pt x="3502024" y="2992310"/>
                </a:lnTo>
                <a:lnTo>
                  <a:pt x="3618737" y="2943745"/>
                </a:lnTo>
                <a:lnTo>
                  <a:pt x="3618737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D7C2AA3-C39A-46BC-3E36-77720949B419}"/>
              </a:ext>
            </a:extLst>
          </p:cNvPr>
          <p:cNvGrpSpPr/>
          <p:nvPr/>
        </p:nvGrpSpPr>
        <p:grpSpPr>
          <a:xfrm>
            <a:off x="4959350" y="0"/>
            <a:ext cx="12856706" cy="9979534"/>
            <a:chOff x="5089664" y="12"/>
            <a:chExt cx="12856706" cy="9979534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CBC8F63-2279-3350-A119-9CB005E77DEB}"/>
                </a:ext>
              </a:extLst>
            </p:cNvPr>
            <p:cNvSpPr/>
            <p:nvPr/>
          </p:nvSpPr>
          <p:spPr>
            <a:xfrm>
              <a:off x="15775940" y="7809116"/>
              <a:ext cx="2170430" cy="2170430"/>
            </a:xfrm>
            <a:custGeom>
              <a:avLst/>
              <a:gdLst/>
              <a:ahLst/>
              <a:cxnLst/>
              <a:rect l="l" t="t" r="r" b="b"/>
              <a:pathLst>
                <a:path w="2170430" h="2170429">
                  <a:moveTo>
                    <a:pt x="1084961" y="0"/>
                  </a:moveTo>
                  <a:lnTo>
                    <a:pt x="1028065" y="1447"/>
                  </a:lnTo>
                  <a:lnTo>
                    <a:pt x="971296" y="5753"/>
                  </a:lnTo>
                  <a:lnTo>
                    <a:pt x="915035" y="13677"/>
                  </a:lnTo>
                  <a:lnTo>
                    <a:pt x="859663" y="23761"/>
                  </a:lnTo>
                  <a:lnTo>
                    <a:pt x="804164" y="36715"/>
                  </a:lnTo>
                  <a:lnTo>
                    <a:pt x="749427" y="53276"/>
                  </a:lnTo>
                  <a:lnTo>
                    <a:pt x="696214" y="71996"/>
                  </a:lnTo>
                  <a:lnTo>
                    <a:pt x="643636" y="93599"/>
                  </a:lnTo>
                  <a:lnTo>
                    <a:pt x="592582" y="118084"/>
                  </a:lnTo>
                  <a:lnTo>
                    <a:pt x="542798" y="145440"/>
                  </a:lnTo>
                  <a:lnTo>
                    <a:pt x="493903" y="174955"/>
                  </a:lnTo>
                  <a:lnTo>
                    <a:pt x="447040" y="207365"/>
                  </a:lnTo>
                  <a:lnTo>
                    <a:pt x="402463" y="241922"/>
                  </a:lnTo>
                  <a:lnTo>
                    <a:pt x="359283" y="278638"/>
                  </a:lnTo>
                  <a:lnTo>
                    <a:pt x="317500" y="317512"/>
                  </a:lnTo>
                  <a:lnTo>
                    <a:pt x="278638" y="359283"/>
                  </a:lnTo>
                  <a:lnTo>
                    <a:pt x="241935" y="402475"/>
                  </a:lnTo>
                  <a:lnTo>
                    <a:pt x="207264" y="447116"/>
                  </a:lnTo>
                  <a:lnTo>
                    <a:pt x="174879" y="493915"/>
                  </a:lnTo>
                  <a:lnTo>
                    <a:pt x="145415" y="542163"/>
                  </a:lnTo>
                  <a:lnTo>
                    <a:pt x="117983" y="592556"/>
                  </a:lnTo>
                  <a:lnTo>
                    <a:pt x="93599" y="643674"/>
                  </a:lnTo>
                  <a:lnTo>
                    <a:pt x="72009" y="696239"/>
                  </a:lnTo>
                  <a:lnTo>
                    <a:pt x="53213" y="749515"/>
                  </a:lnTo>
                  <a:lnTo>
                    <a:pt x="36703" y="804240"/>
                  </a:lnTo>
                  <a:lnTo>
                    <a:pt x="23749" y="859675"/>
                  </a:lnTo>
                  <a:lnTo>
                    <a:pt x="13589" y="915111"/>
                  </a:lnTo>
                  <a:lnTo>
                    <a:pt x="5715" y="971283"/>
                  </a:lnTo>
                  <a:lnTo>
                    <a:pt x="1397" y="1028153"/>
                  </a:lnTo>
                  <a:lnTo>
                    <a:pt x="0" y="1085037"/>
                  </a:lnTo>
                  <a:lnTo>
                    <a:pt x="1397" y="1141920"/>
                  </a:lnTo>
                  <a:lnTo>
                    <a:pt x="5715" y="1198079"/>
                  </a:lnTo>
                  <a:lnTo>
                    <a:pt x="13589" y="1254961"/>
                  </a:lnTo>
                  <a:lnTo>
                    <a:pt x="23749" y="1310399"/>
                  </a:lnTo>
                  <a:lnTo>
                    <a:pt x="37465" y="1365838"/>
                  </a:lnTo>
                  <a:lnTo>
                    <a:pt x="53213" y="1419838"/>
                  </a:lnTo>
                  <a:lnTo>
                    <a:pt x="72009" y="1473837"/>
                  </a:lnTo>
                  <a:lnTo>
                    <a:pt x="94234" y="1526399"/>
                  </a:lnTo>
                  <a:lnTo>
                    <a:pt x="118745" y="1577516"/>
                  </a:lnTo>
                  <a:lnTo>
                    <a:pt x="145415" y="1627200"/>
                  </a:lnTo>
                  <a:lnTo>
                    <a:pt x="174879" y="1675441"/>
                  </a:lnTo>
                  <a:lnTo>
                    <a:pt x="207264" y="1722236"/>
                  </a:lnTo>
                  <a:lnTo>
                    <a:pt x="241935" y="1767599"/>
                  </a:lnTo>
                  <a:lnTo>
                    <a:pt x="278638" y="1810800"/>
                  </a:lnTo>
                  <a:lnTo>
                    <a:pt x="318262" y="1851836"/>
                  </a:lnTo>
                  <a:lnTo>
                    <a:pt x="359283" y="1890720"/>
                  </a:lnTo>
                  <a:lnTo>
                    <a:pt x="402463" y="1927437"/>
                  </a:lnTo>
                  <a:lnTo>
                    <a:pt x="447802" y="1961998"/>
                  </a:lnTo>
                  <a:lnTo>
                    <a:pt x="494538" y="1994399"/>
                  </a:lnTo>
                  <a:lnTo>
                    <a:pt x="542798" y="2023916"/>
                  </a:lnTo>
                  <a:lnTo>
                    <a:pt x="592582" y="2051281"/>
                  </a:lnTo>
                  <a:lnTo>
                    <a:pt x="643636" y="2075759"/>
                  </a:lnTo>
                  <a:lnTo>
                    <a:pt x="696214" y="2097358"/>
                  </a:lnTo>
                  <a:lnTo>
                    <a:pt x="750189" y="2116081"/>
                  </a:lnTo>
                  <a:lnTo>
                    <a:pt x="804164" y="2132641"/>
                  </a:lnTo>
                  <a:lnTo>
                    <a:pt x="859663" y="2145598"/>
                  </a:lnTo>
                  <a:lnTo>
                    <a:pt x="915035" y="2155678"/>
                  </a:lnTo>
                  <a:lnTo>
                    <a:pt x="971931" y="2163597"/>
                  </a:lnTo>
                  <a:lnTo>
                    <a:pt x="1028065" y="2167917"/>
                  </a:lnTo>
                  <a:lnTo>
                    <a:pt x="1084961" y="2169356"/>
                  </a:lnTo>
                  <a:lnTo>
                    <a:pt x="1084961" y="2170080"/>
                  </a:lnTo>
                  <a:lnTo>
                    <a:pt x="1141857" y="2168636"/>
                  </a:lnTo>
                  <a:lnTo>
                    <a:pt x="1197991" y="2164321"/>
                  </a:lnTo>
                  <a:lnTo>
                    <a:pt x="1254887" y="2156399"/>
                  </a:lnTo>
                  <a:lnTo>
                    <a:pt x="1310386" y="2146317"/>
                  </a:lnTo>
                  <a:lnTo>
                    <a:pt x="1365758" y="2132641"/>
                  </a:lnTo>
                  <a:lnTo>
                    <a:pt x="1419733" y="2116800"/>
                  </a:lnTo>
                  <a:lnTo>
                    <a:pt x="1473835" y="2098078"/>
                  </a:lnTo>
                  <a:lnTo>
                    <a:pt x="1526286" y="2075759"/>
                  </a:lnTo>
                  <a:lnTo>
                    <a:pt x="1577467" y="2051281"/>
                  </a:lnTo>
                  <a:lnTo>
                    <a:pt x="1627124" y="2024641"/>
                  </a:lnTo>
                  <a:lnTo>
                    <a:pt x="1675384" y="1995119"/>
                  </a:lnTo>
                  <a:lnTo>
                    <a:pt x="1722247" y="1962718"/>
                  </a:lnTo>
                  <a:lnTo>
                    <a:pt x="1767586" y="1928161"/>
                  </a:lnTo>
                  <a:lnTo>
                    <a:pt x="1810766" y="1891440"/>
                  </a:lnTo>
                  <a:lnTo>
                    <a:pt x="1851787" y="1851836"/>
                  </a:lnTo>
                  <a:lnTo>
                    <a:pt x="1890649" y="1810800"/>
                  </a:lnTo>
                  <a:lnTo>
                    <a:pt x="1927352" y="1767599"/>
                  </a:lnTo>
                  <a:lnTo>
                    <a:pt x="1961896" y="1722236"/>
                  </a:lnTo>
                  <a:lnTo>
                    <a:pt x="1994281" y="1675441"/>
                  </a:lnTo>
                  <a:lnTo>
                    <a:pt x="2023872" y="1627200"/>
                  </a:lnTo>
                  <a:lnTo>
                    <a:pt x="2051177" y="1577516"/>
                  </a:lnTo>
                  <a:lnTo>
                    <a:pt x="2075688" y="1526399"/>
                  </a:lnTo>
                  <a:lnTo>
                    <a:pt x="2097278" y="1473837"/>
                  </a:lnTo>
                  <a:lnTo>
                    <a:pt x="2116074" y="1419838"/>
                  </a:lnTo>
                  <a:lnTo>
                    <a:pt x="2132584" y="1365838"/>
                  </a:lnTo>
                  <a:lnTo>
                    <a:pt x="2145538" y="1310399"/>
                  </a:lnTo>
                  <a:lnTo>
                    <a:pt x="2155571" y="1254961"/>
                  </a:lnTo>
                  <a:lnTo>
                    <a:pt x="2163572" y="1198079"/>
                  </a:lnTo>
                  <a:lnTo>
                    <a:pt x="2167890" y="1141920"/>
                  </a:lnTo>
                  <a:lnTo>
                    <a:pt x="2169287" y="1085037"/>
                  </a:lnTo>
                  <a:lnTo>
                    <a:pt x="2170049" y="1085037"/>
                  </a:lnTo>
                  <a:lnTo>
                    <a:pt x="2168525" y="1028153"/>
                  </a:lnTo>
                  <a:lnTo>
                    <a:pt x="2164207" y="971283"/>
                  </a:lnTo>
                  <a:lnTo>
                    <a:pt x="2156333" y="915111"/>
                  </a:lnTo>
                  <a:lnTo>
                    <a:pt x="2146300" y="859675"/>
                  </a:lnTo>
                  <a:lnTo>
                    <a:pt x="2133346" y="804240"/>
                  </a:lnTo>
                  <a:lnTo>
                    <a:pt x="2116709" y="749515"/>
                  </a:lnTo>
                  <a:lnTo>
                    <a:pt x="2098040" y="696239"/>
                  </a:lnTo>
                  <a:lnTo>
                    <a:pt x="2076450" y="643674"/>
                  </a:lnTo>
                  <a:lnTo>
                    <a:pt x="2051939" y="592556"/>
                  </a:lnTo>
                  <a:lnTo>
                    <a:pt x="2024634" y="542874"/>
                  </a:lnTo>
                  <a:lnTo>
                    <a:pt x="1995043" y="493915"/>
                  </a:lnTo>
                  <a:lnTo>
                    <a:pt x="1962658" y="447116"/>
                  </a:lnTo>
                  <a:lnTo>
                    <a:pt x="1928114" y="402475"/>
                  </a:lnTo>
                  <a:lnTo>
                    <a:pt x="1891411" y="359283"/>
                  </a:lnTo>
                  <a:lnTo>
                    <a:pt x="1852549" y="317512"/>
                  </a:lnTo>
                  <a:lnTo>
                    <a:pt x="1810766" y="278638"/>
                  </a:lnTo>
                  <a:lnTo>
                    <a:pt x="1767586" y="241922"/>
                  </a:lnTo>
                  <a:lnTo>
                    <a:pt x="1722882" y="207365"/>
                  </a:lnTo>
                  <a:lnTo>
                    <a:pt x="1676146" y="174955"/>
                  </a:lnTo>
                  <a:lnTo>
                    <a:pt x="1627886" y="145440"/>
                  </a:lnTo>
                  <a:lnTo>
                    <a:pt x="1577467" y="118084"/>
                  </a:lnTo>
                  <a:lnTo>
                    <a:pt x="1526286" y="93599"/>
                  </a:lnTo>
                  <a:lnTo>
                    <a:pt x="1473835" y="71996"/>
                  </a:lnTo>
                  <a:lnTo>
                    <a:pt x="1420495" y="53276"/>
                  </a:lnTo>
                  <a:lnTo>
                    <a:pt x="1365758" y="36715"/>
                  </a:lnTo>
                  <a:lnTo>
                    <a:pt x="1310386" y="23761"/>
                  </a:lnTo>
                  <a:lnTo>
                    <a:pt x="1254887" y="13677"/>
                  </a:lnTo>
                  <a:lnTo>
                    <a:pt x="1198753" y="5753"/>
                  </a:lnTo>
                  <a:lnTo>
                    <a:pt x="1141857" y="1447"/>
                  </a:lnTo>
                  <a:lnTo>
                    <a:pt x="1084961" y="0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E84122B-EFAD-D254-1C40-6E6505B009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92080" y="1081607"/>
              <a:ext cx="6962775" cy="6962775"/>
            </a:xfrm>
            <a:prstGeom prst="ellipse">
              <a:avLst/>
            </a:prstGeom>
            <a:ln w="63500" cap="rnd">
              <a:solidFill>
                <a:srgbClr val="16A2A6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D5EDBF5-4919-2CE5-90AC-5D61016BDCEC}"/>
                </a:ext>
              </a:extLst>
            </p:cNvPr>
            <p:cNvSpPr/>
            <p:nvPr/>
          </p:nvSpPr>
          <p:spPr>
            <a:xfrm>
              <a:off x="5089664" y="12"/>
              <a:ext cx="6476365" cy="3937000"/>
            </a:xfrm>
            <a:custGeom>
              <a:avLst/>
              <a:gdLst/>
              <a:ahLst/>
              <a:cxnLst/>
              <a:rect l="l" t="t" r="r" b="b"/>
              <a:pathLst>
                <a:path w="6476365" h="3937000">
                  <a:moveTo>
                    <a:pt x="6476263" y="1822246"/>
                  </a:moveTo>
                  <a:lnTo>
                    <a:pt x="6473380" y="1711363"/>
                  </a:lnTo>
                  <a:lnTo>
                    <a:pt x="6464732" y="1601216"/>
                  </a:lnTo>
                  <a:lnTo>
                    <a:pt x="6450343" y="1491056"/>
                  </a:lnTo>
                  <a:lnTo>
                    <a:pt x="6430175" y="1382344"/>
                  </a:lnTo>
                  <a:lnTo>
                    <a:pt x="6404254" y="1274343"/>
                  </a:lnTo>
                  <a:lnTo>
                    <a:pt x="6372580" y="1167777"/>
                  </a:lnTo>
                  <a:lnTo>
                    <a:pt x="6335865" y="1063383"/>
                  </a:lnTo>
                  <a:lnTo>
                    <a:pt x="6293383" y="961148"/>
                  </a:lnTo>
                  <a:lnTo>
                    <a:pt x="6245136" y="861072"/>
                  </a:lnTo>
                  <a:lnTo>
                    <a:pt x="6192583" y="763866"/>
                  </a:lnTo>
                  <a:lnTo>
                    <a:pt x="6134989" y="668832"/>
                  </a:lnTo>
                  <a:lnTo>
                    <a:pt x="6071628" y="577392"/>
                  </a:lnTo>
                  <a:lnTo>
                    <a:pt x="6004674" y="489559"/>
                  </a:lnTo>
                  <a:lnTo>
                    <a:pt x="5932665" y="405320"/>
                  </a:lnTo>
                  <a:lnTo>
                    <a:pt x="5856351" y="324675"/>
                  </a:lnTo>
                  <a:lnTo>
                    <a:pt x="5775718" y="248361"/>
                  </a:lnTo>
                  <a:lnTo>
                    <a:pt x="5691479" y="176364"/>
                  </a:lnTo>
                  <a:lnTo>
                    <a:pt x="5603633" y="109410"/>
                  </a:lnTo>
                  <a:lnTo>
                    <a:pt x="5512193" y="46050"/>
                  </a:lnTo>
                  <a:lnTo>
                    <a:pt x="5436806" y="0"/>
                  </a:lnTo>
                  <a:lnTo>
                    <a:pt x="3281349" y="0"/>
                  </a:lnTo>
                  <a:lnTo>
                    <a:pt x="3205378" y="46050"/>
                  </a:lnTo>
                  <a:lnTo>
                    <a:pt x="3113938" y="109410"/>
                  </a:lnTo>
                  <a:lnTo>
                    <a:pt x="3026092" y="176364"/>
                  </a:lnTo>
                  <a:lnTo>
                    <a:pt x="2941853" y="248361"/>
                  </a:lnTo>
                  <a:lnTo>
                    <a:pt x="2940012" y="250101"/>
                  </a:lnTo>
                  <a:lnTo>
                    <a:pt x="2940418" y="244767"/>
                  </a:lnTo>
                  <a:lnTo>
                    <a:pt x="2942577" y="167728"/>
                  </a:lnTo>
                  <a:lnTo>
                    <a:pt x="2940418" y="90690"/>
                  </a:lnTo>
                  <a:lnTo>
                    <a:pt x="2934665" y="13652"/>
                  </a:lnTo>
                  <a:lnTo>
                    <a:pt x="2932861" y="0"/>
                  </a:lnTo>
                  <a:lnTo>
                    <a:pt x="10553" y="0"/>
                  </a:lnTo>
                  <a:lnTo>
                    <a:pt x="8648" y="14363"/>
                  </a:lnTo>
                  <a:lnTo>
                    <a:pt x="2882" y="91401"/>
                  </a:lnTo>
                  <a:lnTo>
                    <a:pt x="723" y="168452"/>
                  </a:lnTo>
                  <a:lnTo>
                    <a:pt x="0" y="168452"/>
                  </a:lnTo>
                  <a:lnTo>
                    <a:pt x="2159" y="245491"/>
                  </a:lnTo>
                  <a:lnTo>
                    <a:pt x="7924" y="322529"/>
                  </a:lnTo>
                  <a:lnTo>
                    <a:pt x="17995" y="398843"/>
                  </a:lnTo>
                  <a:lnTo>
                    <a:pt x="32397" y="474433"/>
                  </a:lnTo>
                  <a:lnTo>
                    <a:pt x="50393" y="549313"/>
                  </a:lnTo>
                  <a:lnTo>
                    <a:pt x="71996" y="623468"/>
                  </a:lnTo>
                  <a:lnTo>
                    <a:pt x="97917" y="695477"/>
                  </a:lnTo>
                  <a:lnTo>
                    <a:pt x="127431" y="766749"/>
                  </a:lnTo>
                  <a:lnTo>
                    <a:pt x="160553" y="836587"/>
                  </a:lnTo>
                  <a:lnTo>
                    <a:pt x="197281" y="904265"/>
                  </a:lnTo>
                  <a:lnTo>
                    <a:pt x="237591" y="969784"/>
                  </a:lnTo>
                  <a:lnTo>
                    <a:pt x="281520" y="1033145"/>
                  </a:lnTo>
                  <a:lnTo>
                    <a:pt x="328320" y="1094346"/>
                  </a:lnTo>
                  <a:lnTo>
                    <a:pt x="377990" y="1152664"/>
                  </a:lnTo>
                  <a:lnTo>
                    <a:pt x="431266" y="1208824"/>
                  </a:lnTo>
                  <a:lnTo>
                    <a:pt x="487438" y="1262100"/>
                  </a:lnTo>
                  <a:lnTo>
                    <a:pt x="545744" y="1311783"/>
                  </a:lnTo>
                  <a:lnTo>
                    <a:pt x="606945" y="1358582"/>
                  </a:lnTo>
                  <a:lnTo>
                    <a:pt x="670306" y="1402499"/>
                  </a:lnTo>
                  <a:lnTo>
                    <a:pt x="735825" y="1442821"/>
                  </a:lnTo>
                  <a:lnTo>
                    <a:pt x="803503" y="1479537"/>
                  </a:lnTo>
                  <a:lnTo>
                    <a:pt x="873340" y="1512646"/>
                  </a:lnTo>
                  <a:lnTo>
                    <a:pt x="944626" y="1542173"/>
                  </a:lnTo>
                  <a:lnTo>
                    <a:pt x="1017346" y="1567370"/>
                  </a:lnTo>
                  <a:lnTo>
                    <a:pt x="1090777" y="1589684"/>
                  </a:lnTo>
                  <a:lnTo>
                    <a:pt x="1165656" y="1607693"/>
                  </a:lnTo>
                  <a:lnTo>
                    <a:pt x="1241247" y="1621370"/>
                  </a:lnTo>
                  <a:lnTo>
                    <a:pt x="1317574" y="1631454"/>
                  </a:lnTo>
                  <a:lnTo>
                    <a:pt x="1394612" y="1637207"/>
                  </a:lnTo>
                  <a:lnTo>
                    <a:pt x="1471650" y="1639366"/>
                  </a:lnTo>
                  <a:lnTo>
                    <a:pt x="1548688" y="1637207"/>
                  </a:lnTo>
                  <a:lnTo>
                    <a:pt x="1625727" y="1631454"/>
                  </a:lnTo>
                  <a:lnTo>
                    <a:pt x="1702041" y="1621370"/>
                  </a:lnTo>
                  <a:lnTo>
                    <a:pt x="1777644" y="1606969"/>
                  </a:lnTo>
                  <a:lnTo>
                    <a:pt x="1852523" y="1588973"/>
                  </a:lnTo>
                  <a:lnTo>
                    <a:pt x="1925967" y="1567370"/>
                  </a:lnTo>
                  <a:lnTo>
                    <a:pt x="1998675" y="1541449"/>
                  </a:lnTo>
                  <a:lnTo>
                    <a:pt x="2069960" y="1511935"/>
                  </a:lnTo>
                  <a:lnTo>
                    <a:pt x="2139797" y="1478813"/>
                  </a:lnTo>
                  <a:lnTo>
                    <a:pt x="2207476" y="1442097"/>
                  </a:lnTo>
                  <a:lnTo>
                    <a:pt x="2272995" y="1401775"/>
                  </a:lnTo>
                  <a:lnTo>
                    <a:pt x="2285365" y="1393202"/>
                  </a:lnTo>
                  <a:lnTo>
                    <a:pt x="2267229" y="1491056"/>
                  </a:lnTo>
                  <a:lnTo>
                    <a:pt x="2252827" y="1601216"/>
                  </a:lnTo>
                  <a:lnTo>
                    <a:pt x="2244191" y="1711363"/>
                  </a:lnTo>
                  <a:lnTo>
                    <a:pt x="2241308" y="1822246"/>
                  </a:lnTo>
                  <a:lnTo>
                    <a:pt x="2244191" y="1933130"/>
                  </a:lnTo>
                  <a:lnTo>
                    <a:pt x="2252827" y="2043290"/>
                  </a:lnTo>
                  <a:lnTo>
                    <a:pt x="2267229" y="2153437"/>
                  </a:lnTo>
                  <a:lnTo>
                    <a:pt x="2287384" y="2262149"/>
                  </a:lnTo>
                  <a:lnTo>
                    <a:pt x="2313317" y="2370150"/>
                  </a:lnTo>
                  <a:lnTo>
                    <a:pt x="2344991" y="2476716"/>
                  </a:lnTo>
                  <a:lnTo>
                    <a:pt x="2382431" y="2581110"/>
                  </a:lnTo>
                  <a:lnTo>
                    <a:pt x="2424912" y="2683345"/>
                  </a:lnTo>
                  <a:lnTo>
                    <a:pt x="2472423" y="2783421"/>
                  </a:lnTo>
                  <a:lnTo>
                    <a:pt x="2524988" y="2880626"/>
                  </a:lnTo>
                  <a:lnTo>
                    <a:pt x="2583307" y="2974937"/>
                  </a:lnTo>
                  <a:lnTo>
                    <a:pt x="2645943" y="3066377"/>
                  </a:lnTo>
                  <a:lnTo>
                    <a:pt x="2713621" y="3154222"/>
                  </a:lnTo>
                  <a:lnTo>
                    <a:pt x="2785618" y="3238449"/>
                  </a:lnTo>
                  <a:lnTo>
                    <a:pt x="2861932" y="3319094"/>
                  </a:lnTo>
                  <a:lnTo>
                    <a:pt x="2941853" y="3395408"/>
                  </a:lnTo>
                  <a:lnTo>
                    <a:pt x="3026816" y="3467404"/>
                  </a:lnTo>
                  <a:lnTo>
                    <a:pt x="3114649" y="3535083"/>
                  </a:lnTo>
                  <a:lnTo>
                    <a:pt x="3206089" y="3597719"/>
                  </a:lnTo>
                  <a:lnTo>
                    <a:pt x="3300412" y="3655326"/>
                  </a:lnTo>
                  <a:lnTo>
                    <a:pt x="3397605" y="3708603"/>
                  </a:lnTo>
                  <a:lnTo>
                    <a:pt x="3497681" y="3756126"/>
                  </a:lnTo>
                  <a:lnTo>
                    <a:pt x="3599916" y="3798608"/>
                  </a:lnTo>
                  <a:lnTo>
                    <a:pt x="3704323" y="3835323"/>
                  </a:lnTo>
                  <a:lnTo>
                    <a:pt x="3810876" y="3866997"/>
                  </a:lnTo>
                  <a:lnTo>
                    <a:pt x="3918877" y="3892918"/>
                  </a:lnTo>
                  <a:lnTo>
                    <a:pt x="4027589" y="3913073"/>
                  </a:lnTo>
                  <a:lnTo>
                    <a:pt x="4137749" y="3927475"/>
                  </a:lnTo>
                  <a:lnTo>
                    <a:pt x="4247908" y="3936123"/>
                  </a:lnTo>
                  <a:lnTo>
                    <a:pt x="4262145" y="3936492"/>
                  </a:lnTo>
                  <a:lnTo>
                    <a:pt x="4474045" y="3936492"/>
                  </a:lnTo>
                  <a:lnTo>
                    <a:pt x="4579823" y="3928199"/>
                  </a:lnTo>
                  <a:lnTo>
                    <a:pt x="4689983" y="3913797"/>
                  </a:lnTo>
                  <a:lnTo>
                    <a:pt x="4798695" y="3893642"/>
                  </a:lnTo>
                  <a:lnTo>
                    <a:pt x="4906696" y="3867721"/>
                  </a:lnTo>
                  <a:lnTo>
                    <a:pt x="5013249" y="3836035"/>
                  </a:lnTo>
                  <a:lnTo>
                    <a:pt x="5117655" y="3798608"/>
                  </a:lnTo>
                  <a:lnTo>
                    <a:pt x="5219890" y="3756126"/>
                  </a:lnTo>
                  <a:lnTo>
                    <a:pt x="5319966" y="3708603"/>
                  </a:lnTo>
                  <a:lnTo>
                    <a:pt x="5417159" y="3656050"/>
                  </a:lnTo>
                  <a:lnTo>
                    <a:pt x="5511482" y="3597719"/>
                  </a:lnTo>
                  <a:lnTo>
                    <a:pt x="5602922" y="3535083"/>
                  </a:lnTo>
                  <a:lnTo>
                    <a:pt x="5690755" y="3467404"/>
                  </a:lnTo>
                  <a:lnTo>
                    <a:pt x="5774995" y="3395408"/>
                  </a:lnTo>
                  <a:lnTo>
                    <a:pt x="5855627" y="3319094"/>
                  </a:lnTo>
                  <a:lnTo>
                    <a:pt x="5931954" y="3239173"/>
                  </a:lnTo>
                  <a:lnTo>
                    <a:pt x="6003950" y="3154222"/>
                  </a:lnTo>
                  <a:lnTo>
                    <a:pt x="6071628" y="3066377"/>
                  </a:lnTo>
                  <a:lnTo>
                    <a:pt x="6134265" y="2974937"/>
                  </a:lnTo>
                  <a:lnTo>
                    <a:pt x="6191859" y="2880626"/>
                  </a:lnTo>
                  <a:lnTo>
                    <a:pt x="6245136" y="2783421"/>
                  </a:lnTo>
                  <a:lnTo>
                    <a:pt x="6292659" y="2683345"/>
                  </a:lnTo>
                  <a:lnTo>
                    <a:pt x="6335141" y="2581110"/>
                  </a:lnTo>
                  <a:lnTo>
                    <a:pt x="6371857" y="2476716"/>
                  </a:lnTo>
                  <a:lnTo>
                    <a:pt x="6403543" y="2370150"/>
                  </a:lnTo>
                  <a:lnTo>
                    <a:pt x="6429464" y="2262149"/>
                  </a:lnTo>
                  <a:lnTo>
                    <a:pt x="6449619" y="2153437"/>
                  </a:lnTo>
                  <a:lnTo>
                    <a:pt x="6464020" y="2043290"/>
                  </a:lnTo>
                  <a:lnTo>
                    <a:pt x="6472656" y="1933130"/>
                  </a:lnTo>
                  <a:lnTo>
                    <a:pt x="6475539" y="1822246"/>
                  </a:lnTo>
                  <a:lnTo>
                    <a:pt x="6476263" y="1822246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E3432B1-5993-7596-3C7F-30945B89A529}"/>
              </a:ext>
            </a:extLst>
          </p:cNvPr>
          <p:cNvSpPr txBox="1"/>
          <p:nvPr/>
        </p:nvSpPr>
        <p:spPr>
          <a:xfrm>
            <a:off x="1596504" y="5715762"/>
            <a:ext cx="5754370" cy="342201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1000" spc="120" dirty="0">
                <a:latin typeface="Arial Narrow"/>
                <a:cs typeface="Arial Narrow"/>
              </a:rPr>
              <a:t>01</a:t>
            </a:r>
            <a:endParaRPr sz="110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9000" spc="-180" dirty="0">
                <a:latin typeface="Arial Narrow"/>
                <a:cs typeface="Arial Narrow"/>
              </a:rPr>
              <a:t>Business</a:t>
            </a:r>
            <a:r>
              <a:rPr sz="9000" spc="-780" dirty="0">
                <a:latin typeface="Arial Narrow"/>
                <a:cs typeface="Arial Narrow"/>
              </a:rPr>
              <a:t> </a:t>
            </a:r>
            <a:r>
              <a:rPr sz="9000" spc="280" dirty="0">
                <a:latin typeface="Arial Narrow"/>
                <a:cs typeface="Arial Narrow"/>
              </a:rPr>
              <a:t>plan</a:t>
            </a:r>
            <a:endParaRPr sz="9000" dirty="0">
              <a:latin typeface="Arial Narrow"/>
              <a:cs typeface="Arial Narrow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8E4D0A-AEC6-D727-6A76-DDB92364C36D}"/>
              </a:ext>
            </a:extLst>
          </p:cNvPr>
          <p:cNvSpPr/>
          <p:nvPr/>
        </p:nvSpPr>
        <p:spPr>
          <a:xfrm>
            <a:off x="0" y="495363"/>
            <a:ext cx="3270250" cy="3525520"/>
          </a:xfrm>
          <a:custGeom>
            <a:avLst/>
            <a:gdLst/>
            <a:ahLst/>
            <a:cxnLst/>
            <a:rect l="l" t="t" r="r" b="b"/>
            <a:pathLst>
              <a:path w="3270250" h="3525520">
                <a:moveTo>
                  <a:pt x="2532837" y="2054110"/>
                </a:moveTo>
                <a:lnTo>
                  <a:pt x="2530665" y="1977072"/>
                </a:lnTo>
                <a:lnTo>
                  <a:pt x="2524912" y="1900034"/>
                </a:lnTo>
                <a:lnTo>
                  <a:pt x="2514828" y="1823720"/>
                </a:lnTo>
                <a:lnTo>
                  <a:pt x="2500439" y="1748116"/>
                </a:lnTo>
                <a:lnTo>
                  <a:pt x="2482431" y="1673237"/>
                </a:lnTo>
                <a:lnTo>
                  <a:pt x="2460841" y="1599806"/>
                </a:lnTo>
                <a:lnTo>
                  <a:pt x="2434920" y="1527086"/>
                </a:lnTo>
                <a:lnTo>
                  <a:pt x="2405392" y="1455813"/>
                </a:lnTo>
                <a:lnTo>
                  <a:pt x="2372283" y="1385963"/>
                </a:lnTo>
                <a:lnTo>
                  <a:pt x="2335555" y="1318285"/>
                </a:lnTo>
                <a:lnTo>
                  <a:pt x="2295245" y="1252766"/>
                </a:lnTo>
                <a:lnTo>
                  <a:pt x="2251316" y="1189418"/>
                </a:lnTo>
                <a:lnTo>
                  <a:pt x="2204529" y="1128217"/>
                </a:lnTo>
                <a:lnTo>
                  <a:pt x="2154847" y="1069898"/>
                </a:lnTo>
                <a:lnTo>
                  <a:pt x="2101570" y="1013739"/>
                </a:lnTo>
                <a:lnTo>
                  <a:pt x="2046135" y="961186"/>
                </a:lnTo>
                <a:lnTo>
                  <a:pt x="1987092" y="910780"/>
                </a:lnTo>
                <a:lnTo>
                  <a:pt x="1926615" y="863981"/>
                </a:lnTo>
                <a:lnTo>
                  <a:pt x="1862531" y="820788"/>
                </a:lnTo>
                <a:lnTo>
                  <a:pt x="1797024" y="780465"/>
                </a:lnTo>
                <a:lnTo>
                  <a:pt x="1729346" y="743750"/>
                </a:lnTo>
                <a:lnTo>
                  <a:pt x="1660220" y="710628"/>
                </a:lnTo>
                <a:lnTo>
                  <a:pt x="1588947" y="681113"/>
                </a:lnTo>
                <a:lnTo>
                  <a:pt x="1516227" y="655193"/>
                </a:lnTo>
                <a:lnTo>
                  <a:pt x="1442796" y="633590"/>
                </a:lnTo>
                <a:lnTo>
                  <a:pt x="1367917" y="615594"/>
                </a:lnTo>
                <a:lnTo>
                  <a:pt x="1291602" y="601192"/>
                </a:lnTo>
                <a:lnTo>
                  <a:pt x="1215288" y="591108"/>
                </a:lnTo>
                <a:lnTo>
                  <a:pt x="1138974" y="585355"/>
                </a:lnTo>
                <a:lnTo>
                  <a:pt x="1061935" y="583196"/>
                </a:lnTo>
                <a:lnTo>
                  <a:pt x="984897" y="585355"/>
                </a:lnTo>
                <a:lnTo>
                  <a:pt x="907859" y="591108"/>
                </a:lnTo>
                <a:lnTo>
                  <a:pt x="831545" y="601192"/>
                </a:lnTo>
                <a:lnTo>
                  <a:pt x="755942" y="615594"/>
                </a:lnTo>
                <a:lnTo>
                  <a:pt x="681075" y="633590"/>
                </a:lnTo>
                <a:lnTo>
                  <a:pt x="606920" y="655193"/>
                </a:lnTo>
                <a:lnTo>
                  <a:pt x="534911" y="681113"/>
                </a:lnTo>
                <a:lnTo>
                  <a:pt x="463638" y="710628"/>
                </a:lnTo>
                <a:lnTo>
                  <a:pt x="393801" y="743750"/>
                </a:lnTo>
                <a:lnTo>
                  <a:pt x="326123" y="780465"/>
                </a:lnTo>
                <a:lnTo>
                  <a:pt x="260604" y="820788"/>
                </a:lnTo>
                <a:lnTo>
                  <a:pt x="197243" y="864704"/>
                </a:lnTo>
                <a:lnTo>
                  <a:pt x="136055" y="911504"/>
                </a:lnTo>
                <a:lnTo>
                  <a:pt x="77736" y="961186"/>
                </a:lnTo>
                <a:lnTo>
                  <a:pt x="21577" y="1014463"/>
                </a:lnTo>
                <a:lnTo>
                  <a:pt x="0" y="1037209"/>
                </a:lnTo>
                <a:lnTo>
                  <a:pt x="0" y="3072447"/>
                </a:lnTo>
                <a:lnTo>
                  <a:pt x="77736" y="3148482"/>
                </a:lnTo>
                <a:lnTo>
                  <a:pt x="136055" y="3198164"/>
                </a:lnTo>
                <a:lnTo>
                  <a:pt x="197243" y="3244951"/>
                </a:lnTo>
                <a:lnTo>
                  <a:pt x="260604" y="3288881"/>
                </a:lnTo>
                <a:lnTo>
                  <a:pt x="326123" y="3329190"/>
                </a:lnTo>
                <a:lnTo>
                  <a:pt x="393801" y="3365919"/>
                </a:lnTo>
                <a:lnTo>
                  <a:pt x="463638" y="3399028"/>
                </a:lnTo>
                <a:lnTo>
                  <a:pt x="534911" y="3428555"/>
                </a:lnTo>
                <a:lnTo>
                  <a:pt x="607631" y="3453752"/>
                </a:lnTo>
                <a:lnTo>
                  <a:pt x="681075" y="3476066"/>
                </a:lnTo>
                <a:lnTo>
                  <a:pt x="755942" y="3494074"/>
                </a:lnTo>
                <a:lnTo>
                  <a:pt x="831545" y="3507752"/>
                </a:lnTo>
                <a:lnTo>
                  <a:pt x="907859" y="3517823"/>
                </a:lnTo>
                <a:lnTo>
                  <a:pt x="984897" y="3523589"/>
                </a:lnTo>
                <a:lnTo>
                  <a:pt x="1033843" y="3524961"/>
                </a:lnTo>
                <a:lnTo>
                  <a:pt x="1090028" y="3524961"/>
                </a:lnTo>
                <a:lnTo>
                  <a:pt x="1138974" y="3523589"/>
                </a:lnTo>
                <a:lnTo>
                  <a:pt x="1216012" y="3517823"/>
                </a:lnTo>
                <a:lnTo>
                  <a:pt x="1292326" y="3507752"/>
                </a:lnTo>
                <a:lnTo>
                  <a:pt x="1367917" y="3493351"/>
                </a:lnTo>
                <a:lnTo>
                  <a:pt x="1442796" y="3475342"/>
                </a:lnTo>
                <a:lnTo>
                  <a:pt x="1516227" y="3453752"/>
                </a:lnTo>
                <a:lnTo>
                  <a:pt x="1588947" y="3427831"/>
                </a:lnTo>
                <a:lnTo>
                  <a:pt x="1660220" y="3398316"/>
                </a:lnTo>
                <a:lnTo>
                  <a:pt x="1730070" y="3365195"/>
                </a:lnTo>
                <a:lnTo>
                  <a:pt x="1797735" y="3328479"/>
                </a:lnTo>
                <a:lnTo>
                  <a:pt x="1863255" y="3288157"/>
                </a:lnTo>
                <a:lnTo>
                  <a:pt x="1926615" y="3244240"/>
                </a:lnTo>
                <a:lnTo>
                  <a:pt x="1987816" y="3197441"/>
                </a:lnTo>
                <a:lnTo>
                  <a:pt x="2046135" y="3147758"/>
                </a:lnTo>
                <a:lnTo>
                  <a:pt x="2102294" y="3094482"/>
                </a:lnTo>
                <a:lnTo>
                  <a:pt x="2154847" y="3038322"/>
                </a:lnTo>
                <a:lnTo>
                  <a:pt x="2205240" y="2980004"/>
                </a:lnTo>
                <a:lnTo>
                  <a:pt x="2252040" y="2918803"/>
                </a:lnTo>
                <a:lnTo>
                  <a:pt x="2295245" y="2855442"/>
                </a:lnTo>
                <a:lnTo>
                  <a:pt x="2335555" y="2789923"/>
                </a:lnTo>
                <a:lnTo>
                  <a:pt x="2372283" y="2722257"/>
                </a:lnTo>
                <a:lnTo>
                  <a:pt x="2405392" y="2652407"/>
                </a:lnTo>
                <a:lnTo>
                  <a:pt x="2434920" y="2581135"/>
                </a:lnTo>
                <a:lnTo>
                  <a:pt x="2460841" y="2508415"/>
                </a:lnTo>
                <a:lnTo>
                  <a:pt x="2482431" y="2434983"/>
                </a:lnTo>
                <a:lnTo>
                  <a:pt x="2500439" y="2360104"/>
                </a:lnTo>
                <a:lnTo>
                  <a:pt x="2514828" y="2284501"/>
                </a:lnTo>
                <a:lnTo>
                  <a:pt x="2524912" y="2208187"/>
                </a:lnTo>
                <a:lnTo>
                  <a:pt x="2530665" y="2131149"/>
                </a:lnTo>
                <a:lnTo>
                  <a:pt x="2532837" y="2054110"/>
                </a:lnTo>
                <a:close/>
              </a:path>
              <a:path w="3270250" h="3525520">
                <a:moveTo>
                  <a:pt x="3270097" y="448538"/>
                </a:moveTo>
                <a:lnTo>
                  <a:pt x="3267926" y="401751"/>
                </a:lnTo>
                <a:lnTo>
                  <a:pt x="3260013" y="354952"/>
                </a:lnTo>
                <a:lnTo>
                  <a:pt x="3248495" y="309587"/>
                </a:lnTo>
                <a:lnTo>
                  <a:pt x="3231223" y="266395"/>
                </a:lnTo>
                <a:lnTo>
                  <a:pt x="3210331" y="224624"/>
                </a:lnTo>
                <a:lnTo>
                  <a:pt x="3184423" y="185026"/>
                </a:lnTo>
                <a:lnTo>
                  <a:pt x="3154896" y="148310"/>
                </a:lnTo>
                <a:lnTo>
                  <a:pt x="3121774" y="115189"/>
                </a:lnTo>
                <a:lnTo>
                  <a:pt x="3085046" y="85674"/>
                </a:lnTo>
                <a:lnTo>
                  <a:pt x="3046184" y="59753"/>
                </a:lnTo>
                <a:lnTo>
                  <a:pt x="3003702" y="38874"/>
                </a:lnTo>
                <a:lnTo>
                  <a:pt x="2960509" y="21602"/>
                </a:lnTo>
                <a:lnTo>
                  <a:pt x="2915145" y="10071"/>
                </a:lnTo>
                <a:lnTo>
                  <a:pt x="2868345" y="2159"/>
                </a:lnTo>
                <a:lnTo>
                  <a:pt x="2821546" y="0"/>
                </a:lnTo>
                <a:lnTo>
                  <a:pt x="2797784" y="723"/>
                </a:lnTo>
                <a:lnTo>
                  <a:pt x="2751721" y="5753"/>
                </a:lnTo>
                <a:lnTo>
                  <a:pt x="2705633" y="15113"/>
                </a:lnTo>
                <a:lnTo>
                  <a:pt x="2660993" y="29514"/>
                </a:lnTo>
                <a:lnTo>
                  <a:pt x="2617800" y="48958"/>
                </a:lnTo>
                <a:lnTo>
                  <a:pt x="2577490" y="72720"/>
                </a:lnTo>
                <a:lnTo>
                  <a:pt x="2539327" y="100076"/>
                </a:lnTo>
                <a:lnTo>
                  <a:pt x="2504046" y="131025"/>
                </a:lnTo>
                <a:lnTo>
                  <a:pt x="2473083" y="166319"/>
                </a:lnTo>
                <a:lnTo>
                  <a:pt x="2432774" y="223913"/>
                </a:lnTo>
                <a:lnTo>
                  <a:pt x="2411895" y="266395"/>
                </a:lnTo>
                <a:lnTo>
                  <a:pt x="2394610" y="309587"/>
                </a:lnTo>
                <a:lnTo>
                  <a:pt x="2383091" y="354952"/>
                </a:lnTo>
                <a:lnTo>
                  <a:pt x="2375166" y="401751"/>
                </a:lnTo>
                <a:lnTo>
                  <a:pt x="2373007" y="448538"/>
                </a:lnTo>
                <a:lnTo>
                  <a:pt x="2373731" y="472300"/>
                </a:lnTo>
                <a:lnTo>
                  <a:pt x="2378773" y="518375"/>
                </a:lnTo>
                <a:lnTo>
                  <a:pt x="2388133" y="564464"/>
                </a:lnTo>
                <a:lnTo>
                  <a:pt x="2403246" y="609092"/>
                </a:lnTo>
                <a:lnTo>
                  <a:pt x="2421966" y="651573"/>
                </a:lnTo>
                <a:lnTo>
                  <a:pt x="2445728" y="692619"/>
                </a:lnTo>
                <a:lnTo>
                  <a:pt x="2473083" y="730770"/>
                </a:lnTo>
                <a:lnTo>
                  <a:pt x="2504770" y="765327"/>
                </a:lnTo>
                <a:lnTo>
                  <a:pt x="2539327" y="796290"/>
                </a:lnTo>
                <a:lnTo>
                  <a:pt x="2577490" y="824369"/>
                </a:lnTo>
                <a:lnTo>
                  <a:pt x="2617800" y="847407"/>
                </a:lnTo>
                <a:lnTo>
                  <a:pt x="2660993" y="866851"/>
                </a:lnTo>
                <a:lnTo>
                  <a:pt x="2705633" y="881253"/>
                </a:lnTo>
                <a:lnTo>
                  <a:pt x="2751721" y="890612"/>
                </a:lnTo>
                <a:lnTo>
                  <a:pt x="2797784" y="895654"/>
                </a:lnTo>
                <a:lnTo>
                  <a:pt x="2821546" y="896366"/>
                </a:lnTo>
                <a:lnTo>
                  <a:pt x="2821546" y="897089"/>
                </a:lnTo>
                <a:lnTo>
                  <a:pt x="2868345" y="894207"/>
                </a:lnTo>
                <a:lnTo>
                  <a:pt x="2914434" y="887006"/>
                </a:lnTo>
                <a:lnTo>
                  <a:pt x="2959785" y="874776"/>
                </a:lnTo>
                <a:lnTo>
                  <a:pt x="3003702" y="858215"/>
                </a:lnTo>
                <a:lnTo>
                  <a:pt x="3045460" y="836612"/>
                </a:lnTo>
                <a:lnTo>
                  <a:pt x="3085046" y="811415"/>
                </a:lnTo>
                <a:lnTo>
                  <a:pt x="3121063" y="781888"/>
                </a:lnTo>
                <a:lnTo>
                  <a:pt x="3154184" y="748779"/>
                </a:lnTo>
                <a:lnTo>
                  <a:pt x="3183699" y="712050"/>
                </a:lnTo>
                <a:lnTo>
                  <a:pt x="3209620" y="672465"/>
                </a:lnTo>
                <a:lnTo>
                  <a:pt x="3230486" y="630694"/>
                </a:lnTo>
                <a:lnTo>
                  <a:pt x="3247771" y="586778"/>
                </a:lnTo>
                <a:lnTo>
                  <a:pt x="3259302" y="541426"/>
                </a:lnTo>
                <a:lnTo>
                  <a:pt x="3267214" y="495338"/>
                </a:lnTo>
                <a:lnTo>
                  <a:pt x="3269373" y="448538"/>
                </a:lnTo>
                <a:lnTo>
                  <a:pt x="3270097" y="448538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EB3DE-E433-5502-37B8-8B8353A8AF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8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749"/>
            <a:ext cx="1900555" cy="1418590"/>
          </a:xfrm>
          <a:custGeom>
            <a:avLst/>
            <a:gdLst/>
            <a:ahLst/>
            <a:cxnLst/>
            <a:rect l="l" t="t" r="r" b="b"/>
            <a:pathLst>
              <a:path w="1900555" h="1418590">
                <a:moveTo>
                  <a:pt x="1900008" y="475195"/>
                </a:moveTo>
                <a:lnTo>
                  <a:pt x="1897126" y="425513"/>
                </a:lnTo>
                <a:lnTo>
                  <a:pt x="1889201" y="376555"/>
                </a:lnTo>
                <a:lnTo>
                  <a:pt x="1876247" y="328320"/>
                </a:lnTo>
                <a:lnTo>
                  <a:pt x="1858962" y="281520"/>
                </a:lnTo>
                <a:lnTo>
                  <a:pt x="1835924" y="237591"/>
                </a:lnTo>
                <a:lnTo>
                  <a:pt x="1809280" y="195846"/>
                </a:lnTo>
                <a:lnTo>
                  <a:pt x="1777606" y="156959"/>
                </a:lnTo>
                <a:lnTo>
                  <a:pt x="1742325" y="121678"/>
                </a:lnTo>
                <a:lnTo>
                  <a:pt x="1704162" y="90728"/>
                </a:lnTo>
                <a:lnTo>
                  <a:pt x="1662404" y="63360"/>
                </a:lnTo>
                <a:lnTo>
                  <a:pt x="1617764" y="41033"/>
                </a:lnTo>
                <a:lnTo>
                  <a:pt x="1571688" y="23037"/>
                </a:lnTo>
                <a:lnTo>
                  <a:pt x="1523453" y="10083"/>
                </a:lnTo>
                <a:lnTo>
                  <a:pt x="1474495" y="2882"/>
                </a:lnTo>
                <a:lnTo>
                  <a:pt x="1424813" y="0"/>
                </a:lnTo>
                <a:lnTo>
                  <a:pt x="1401051" y="723"/>
                </a:lnTo>
                <a:lnTo>
                  <a:pt x="1400390" y="762"/>
                </a:lnTo>
                <a:lnTo>
                  <a:pt x="0" y="762"/>
                </a:lnTo>
                <a:lnTo>
                  <a:pt x="0" y="1418170"/>
                </a:lnTo>
                <a:lnTo>
                  <a:pt x="42430" y="1414792"/>
                </a:lnTo>
                <a:lnTo>
                  <a:pt x="123799" y="1403985"/>
                </a:lnTo>
                <a:lnTo>
                  <a:pt x="203708" y="1388872"/>
                </a:lnTo>
                <a:lnTo>
                  <a:pt x="282905" y="1370152"/>
                </a:lnTo>
                <a:lnTo>
                  <a:pt x="361391" y="1347114"/>
                </a:lnTo>
                <a:lnTo>
                  <a:pt x="438429" y="1319758"/>
                </a:lnTo>
                <a:lnTo>
                  <a:pt x="514019" y="1288072"/>
                </a:lnTo>
                <a:lnTo>
                  <a:pt x="587463" y="1253515"/>
                </a:lnTo>
                <a:lnTo>
                  <a:pt x="659460" y="1213916"/>
                </a:lnTo>
                <a:lnTo>
                  <a:pt x="728586" y="1171435"/>
                </a:lnTo>
                <a:lnTo>
                  <a:pt x="796251" y="1125359"/>
                </a:lnTo>
                <a:lnTo>
                  <a:pt x="861060" y="1075677"/>
                </a:lnTo>
                <a:lnTo>
                  <a:pt x="922972" y="1022400"/>
                </a:lnTo>
                <a:lnTo>
                  <a:pt x="982014" y="966241"/>
                </a:lnTo>
                <a:lnTo>
                  <a:pt x="1038174" y="907199"/>
                </a:lnTo>
                <a:lnTo>
                  <a:pt x="1091450" y="845273"/>
                </a:lnTo>
                <a:lnTo>
                  <a:pt x="1104861" y="827786"/>
                </a:lnTo>
                <a:lnTo>
                  <a:pt x="1106576" y="829424"/>
                </a:lnTo>
                <a:lnTo>
                  <a:pt x="1145451" y="860386"/>
                </a:lnTo>
                <a:lnTo>
                  <a:pt x="1187208" y="887742"/>
                </a:lnTo>
                <a:lnTo>
                  <a:pt x="1231125" y="910069"/>
                </a:lnTo>
                <a:lnTo>
                  <a:pt x="1277937" y="928065"/>
                </a:lnTo>
                <a:lnTo>
                  <a:pt x="1326172" y="941031"/>
                </a:lnTo>
                <a:lnTo>
                  <a:pt x="1375130" y="948232"/>
                </a:lnTo>
                <a:lnTo>
                  <a:pt x="1424813" y="951103"/>
                </a:lnTo>
                <a:lnTo>
                  <a:pt x="1450009" y="950391"/>
                </a:lnTo>
                <a:lnTo>
                  <a:pt x="1498968" y="945349"/>
                </a:lnTo>
                <a:lnTo>
                  <a:pt x="1547914" y="934554"/>
                </a:lnTo>
                <a:lnTo>
                  <a:pt x="1595450" y="919429"/>
                </a:lnTo>
                <a:lnTo>
                  <a:pt x="1640814" y="899261"/>
                </a:lnTo>
                <a:lnTo>
                  <a:pt x="1684007" y="874064"/>
                </a:lnTo>
                <a:lnTo>
                  <a:pt x="1723605" y="844550"/>
                </a:lnTo>
                <a:lnTo>
                  <a:pt x="1761045" y="811428"/>
                </a:lnTo>
                <a:lnTo>
                  <a:pt x="1794167" y="774712"/>
                </a:lnTo>
                <a:lnTo>
                  <a:pt x="1823681" y="734390"/>
                </a:lnTo>
                <a:lnTo>
                  <a:pt x="1848167" y="691184"/>
                </a:lnTo>
                <a:lnTo>
                  <a:pt x="1868322" y="645833"/>
                </a:lnTo>
                <a:lnTo>
                  <a:pt x="1884159" y="598309"/>
                </a:lnTo>
                <a:lnTo>
                  <a:pt x="1894243" y="549351"/>
                </a:lnTo>
                <a:lnTo>
                  <a:pt x="1899285" y="500392"/>
                </a:lnTo>
                <a:lnTo>
                  <a:pt x="1900008" y="475195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0335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Market</a:t>
            </a:r>
            <a:r>
              <a:rPr spc="-560" dirty="0"/>
              <a:t> </a:t>
            </a:r>
            <a:r>
              <a:rPr spc="-10" dirty="0"/>
              <a:t>analysis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24876" y="2521445"/>
            <a:ext cx="1600835" cy="1600835"/>
            <a:chOff x="1424876" y="2521445"/>
            <a:chExt cx="1600835" cy="1600835"/>
          </a:xfrm>
        </p:grpSpPr>
        <p:sp>
          <p:nvSpPr>
            <p:cNvPr id="6" name="object 6"/>
            <p:cNvSpPr/>
            <p:nvPr/>
          </p:nvSpPr>
          <p:spPr>
            <a:xfrm>
              <a:off x="1424876" y="252144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5">
                  <a:moveTo>
                    <a:pt x="800608" y="0"/>
                  </a:moveTo>
                  <a:lnTo>
                    <a:pt x="760298" y="711"/>
                  </a:lnTo>
                  <a:lnTo>
                    <a:pt x="719975" y="4318"/>
                  </a:lnTo>
                  <a:lnTo>
                    <a:pt x="679653" y="9359"/>
                  </a:lnTo>
                  <a:lnTo>
                    <a:pt x="639343" y="16548"/>
                  </a:lnTo>
                  <a:lnTo>
                    <a:pt x="599744" y="25920"/>
                  </a:lnTo>
                  <a:lnTo>
                    <a:pt x="560857" y="36715"/>
                  </a:lnTo>
                  <a:lnTo>
                    <a:pt x="522706" y="50393"/>
                  </a:lnTo>
                  <a:lnTo>
                    <a:pt x="485267" y="64795"/>
                  </a:lnTo>
                  <a:lnTo>
                    <a:pt x="447827" y="82067"/>
                  </a:lnTo>
                  <a:lnTo>
                    <a:pt x="411822" y="100787"/>
                  </a:lnTo>
                  <a:lnTo>
                    <a:pt x="377266" y="121666"/>
                  </a:lnTo>
                  <a:lnTo>
                    <a:pt x="343433" y="143992"/>
                  </a:lnTo>
                  <a:lnTo>
                    <a:pt x="311035" y="167741"/>
                  </a:lnTo>
                  <a:lnTo>
                    <a:pt x="279349" y="193675"/>
                  </a:lnTo>
                  <a:lnTo>
                    <a:pt x="249110" y="220306"/>
                  </a:lnTo>
                  <a:lnTo>
                    <a:pt x="220319" y="249097"/>
                  </a:lnTo>
                  <a:lnTo>
                    <a:pt x="193675" y="279349"/>
                  </a:lnTo>
                  <a:lnTo>
                    <a:pt x="167754" y="311023"/>
                  </a:lnTo>
                  <a:lnTo>
                    <a:pt x="144005" y="343420"/>
                  </a:lnTo>
                  <a:lnTo>
                    <a:pt x="121678" y="377253"/>
                  </a:lnTo>
                  <a:lnTo>
                    <a:pt x="100799" y="412534"/>
                  </a:lnTo>
                  <a:lnTo>
                    <a:pt x="82080" y="448538"/>
                  </a:lnTo>
                  <a:lnTo>
                    <a:pt x="65519" y="485254"/>
                  </a:lnTo>
                  <a:lnTo>
                    <a:pt x="50406" y="522693"/>
                  </a:lnTo>
                  <a:lnTo>
                    <a:pt x="37439" y="560857"/>
                  </a:lnTo>
                  <a:lnTo>
                    <a:pt x="25920" y="599732"/>
                  </a:lnTo>
                  <a:lnTo>
                    <a:pt x="17284" y="639330"/>
                  </a:lnTo>
                  <a:lnTo>
                    <a:pt x="10083" y="679653"/>
                  </a:lnTo>
                  <a:lnTo>
                    <a:pt x="5041" y="719963"/>
                  </a:lnTo>
                  <a:lnTo>
                    <a:pt x="1447" y="760285"/>
                  </a:lnTo>
                  <a:lnTo>
                    <a:pt x="723" y="800608"/>
                  </a:lnTo>
                  <a:lnTo>
                    <a:pt x="0" y="800608"/>
                  </a:lnTo>
                  <a:lnTo>
                    <a:pt x="1447" y="842365"/>
                  </a:lnTo>
                  <a:lnTo>
                    <a:pt x="4330" y="884123"/>
                  </a:lnTo>
                  <a:lnTo>
                    <a:pt x="10083" y="925880"/>
                  </a:lnTo>
                  <a:lnTo>
                    <a:pt x="17284" y="966914"/>
                  </a:lnTo>
                  <a:lnTo>
                    <a:pt x="27368" y="1007960"/>
                  </a:lnTo>
                  <a:lnTo>
                    <a:pt x="39598" y="1047559"/>
                  </a:lnTo>
                  <a:lnTo>
                    <a:pt x="53276" y="1087158"/>
                  </a:lnTo>
                  <a:lnTo>
                    <a:pt x="69126" y="1126032"/>
                  </a:lnTo>
                  <a:lnTo>
                    <a:pt x="87845" y="1163472"/>
                  </a:lnTo>
                  <a:lnTo>
                    <a:pt x="107276" y="1200912"/>
                  </a:lnTo>
                  <a:lnTo>
                    <a:pt x="129603" y="1236179"/>
                  </a:lnTo>
                  <a:lnTo>
                    <a:pt x="153352" y="1270736"/>
                  </a:lnTo>
                  <a:lnTo>
                    <a:pt x="178562" y="1303858"/>
                  </a:lnTo>
                  <a:lnTo>
                    <a:pt x="205917" y="1335544"/>
                  </a:lnTo>
                  <a:lnTo>
                    <a:pt x="234721" y="1366494"/>
                  </a:lnTo>
                  <a:lnTo>
                    <a:pt x="264947" y="1395298"/>
                  </a:lnTo>
                  <a:lnTo>
                    <a:pt x="297357" y="1421942"/>
                  </a:lnTo>
                  <a:lnTo>
                    <a:pt x="330466" y="1447863"/>
                  </a:lnTo>
                  <a:lnTo>
                    <a:pt x="365036" y="1471612"/>
                  </a:lnTo>
                  <a:lnTo>
                    <a:pt x="400304" y="1493215"/>
                  </a:lnTo>
                  <a:lnTo>
                    <a:pt x="437032" y="1513382"/>
                  </a:lnTo>
                  <a:lnTo>
                    <a:pt x="475183" y="1531378"/>
                  </a:lnTo>
                  <a:lnTo>
                    <a:pt x="514057" y="1547215"/>
                  </a:lnTo>
                  <a:lnTo>
                    <a:pt x="553669" y="1561617"/>
                  </a:lnTo>
                  <a:lnTo>
                    <a:pt x="593267" y="1573136"/>
                  </a:lnTo>
                  <a:lnTo>
                    <a:pt x="634301" y="1583207"/>
                  </a:lnTo>
                  <a:lnTo>
                    <a:pt x="675335" y="1590408"/>
                  </a:lnTo>
                  <a:lnTo>
                    <a:pt x="717092" y="1596174"/>
                  </a:lnTo>
                  <a:lnTo>
                    <a:pt x="758850" y="1599057"/>
                  </a:lnTo>
                  <a:lnTo>
                    <a:pt x="800608" y="1600492"/>
                  </a:lnTo>
                  <a:lnTo>
                    <a:pt x="842365" y="1599057"/>
                  </a:lnTo>
                  <a:lnTo>
                    <a:pt x="884123" y="1596174"/>
                  </a:lnTo>
                  <a:lnTo>
                    <a:pt x="925893" y="1590408"/>
                  </a:lnTo>
                  <a:lnTo>
                    <a:pt x="966927" y="1583207"/>
                  </a:lnTo>
                  <a:lnTo>
                    <a:pt x="1007960" y="1573136"/>
                  </a:lnTo>
                  <a:lnTo>
                    <a:pt x="1047559" y="1560893"/>
                  </a:lnTo>
                  <a:lnTo>
                    <a:pt x="1087158" y="1547215"/>
                  </a:lnTo>
                  <a:lnTo>
                    <a:pt x="1126032" y="1531378"/>
                  </a:lnTo>
                  <a:lnTo>
                    <a:pt x="1163472" y="1512658"/>
                  </a:lnTo>
                  <a:lnTo>
                    <a:pt x="1200912" y="1493215"/>
                  </a:lnTo>
                  <a:lnTo>
                    <a:pt x="1236192" y="1470901"/>
                  </a:lnTo>
                  <a:lnTo>
                    <a:pt x="1270749" y="1447139"/>
                  </a:lnTo>
                  <a:lnTo>
                    <a:pt x="1303870" y="1421942"/>
                  </a:lnTo>
                  <a:lnTo>
                    <a:pt x="1335557" y="1394574"/>
                  </a:lnTo>
                  <a:lnTo>
                    <a:pt x="1366507" y="1365783"/>
                  </a:lnTo>
                  <a:lnTo>
                    <a:pt x="1395310" y="1335544"/>
                  </a:lnTo>
                  <a:lnTo>
                    <a:pt x="1421942" y="1303147"/>
                  </a:lnTo>
                  <a:lnTo>
                    <a:pt x="1447863" y="1270025"/>
                  </a:lnTo>
                  <a:lnTo>
                    <a:pt x="1471625" y="1235468"/>
                  </a:lnTo>
                  <a:lnTo>
                    <a:pt x="1493227" y="1200188"/>
                  </a:lnTo>
                  <a:lnTo>
                    <a:pt x="1513382" y="1163472"/>
                  </a:lnTo>
                  <a:lnTo>
                    <a:pt x="1531391" y="1125308"/>
                  </a:lnTo>
                  <a:lnTo>
                    <a:pt x="1547215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20" y="966190"/>
                  </a:lnTo>
                  <a:lnTo>
                    <a:pt x="1590421" y="925156"/>
                  </a:lnTo>
                  <a:lnTo>
                    <a:pt x="1596186" y="883399"/>
                  </a:lnTo>
                  <a:lnTo>
                    <a:pt x="1599057" y="841641"/>
                  </a:lnTo>
                  <a:lnTo>
                    <a:pt x="1600504" y="799884"/>
                  </a:lnTo>
                  <a:lnTo>
                    <a:pt x="1599057" y="758126"/>
                  </a:lnTo>
                  <a:lnTo>
                    <a:pt x="1596186" y="716368"/>
                  </a:lnTo>
                  <a:lnTo>
                    <a:pt x="1590421" y="674611"/>
                  </a:lnTo>
                  <a:lnTo>
                    <a:pt x="1583220" y="633564"/>
                  </a:lnTo>
                  <a:lnTo>
                    <a:pt x="1573136" y="592531"/>
                  </a:lnTo>
                  <a:lnTo>
                    <a:pt x="1560906" y="552932"/>
                  </a:lnTo>
                  <a:lnTo>
                    <a:pt x="1547215" y="513334"/>
                  </a:lnTo>
                  <a:lnTo>
                    <a:pt x="1531391" y="474459"/>
                  </a:lnTo>
                  <a:lnTo>
                    <a:pt x="1513382" y="437019"/>
                  </a:lnTo>
                  <a:lnTo>
                    <a:pt x="1493227" y="399580"/>
                  </a:lnTo>
                  <a:lnTo>
                    <a:pt x="1470901" y="364299"/>
                  </a:lnTo>
                  <a:lnTo>
                    <a:pt x="1447152" y="329742"/>
                  </a:lnTo>
                  <a:lnTo>
                    <a:pt x="1421942" y="296621"/>
                  </a:lnTo>
                  <a:lnTo>
                    <a:pt x="1394587" y="264947"/>
                  </a:lnTo>
                  <a:lnTo>
                    <a:pt x="1365796" y="233984"/>
                  </a:lnTo>
                  <a:lnTo>
                    <a:pt x="1335557" y="205193"/>
                  </a:lnTo>
                  <a:lnTo>
                    <a:pt x="1303870" y="178549"/>
                  </a:lnTo>
                  <a:lnTo>
                    <a:pt x="1270749" y="152628"/>
                  </a:lnTo>
                  <a:lnTo>
                    <a:pt x="1236192" y="128866"/>
                  </a:lnTo>
                  <a:lnTo>
                    <a:pt x="1200200" y="107264"/>
                  </a:lnTo>
                  <a:lnTo>
                    <a:pt x="1163472" y="87109"/>
                  </a:lnTo>
                  <a:lnTo>
                    <a:pt x="1126032" y="69113"/>
                  </a:lnTo>
                  <a:lnTo>
                    <a:pt x="1087158" y="53276"/>
                  </a:lnTo>
                  <a:lnTo>
                    <a:pt x="1047559" y="38874"/>
                  </a:lnTo>
                  <a:lnTo>
                    <a:pt x="1007237" y="27355"/>
                  </a:lnTo>
                  <a:lnTo>
                    <a:pt x="966927" y="17272"/>
                  </a:lnTo>
                  <a:lnTo>
                    <a:pt x="925893" y="10071"/>
                  </a:lnTo>
                  <a:lnTo>
                    <a:pt x="884123" y="4318"/>
                  </a:lnTo>
                  <a:lnTo>
                    <a:pt x="842365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87118" y="2983674"/>
              <a:ext cx="678815" cy="676910"/>
            </a:xfrm>
            <a:custGeom>
              <a:avLst/>
              <a:gdLst/>
              <a:ahLst/>
              <a:cxnLst/>
              <a:rect l="l" t="t" r="r" b="b"/>
              <a:pathLst>
                <a:path w="678814" h="676910">
                  <a:moveTo>
                    <a:pt x="678218" y="278612"/>
                  </a:moveTo>
                  <a:lnTo>
                    <a:pt x="596849" y="278612"/>
                  </a:lnTo>
                  <a:lnTo>
                    <a:pt x="596849" y="337642"/>
                  </a:lnTo>
                  <a:lnTo>
                    <a:pt x="596849" y="457149"/>
                  </a:lnTo>
                  <a:lnTo>
                    <a:pt x="596849" y="577380"/>
                  </a:lnTo>
                  <a:lnTo>
                    <a:pt x="595325" y="585393"/>
                  </a:lnTo>
                  <a:lnTo>
                    <a:pt x="591172" y="591781"/>
                  </a:lnTo>
                  <a:lnTo>
                    <a:pt x="585000" y="596011"/>
                  </a:lnTo>
                  <a:lnTo>
                    <a:pt x="577418" y="597535"/>
                  </a:lnTo>
                  <a:lnTo>
                    <a:pt x="497497" y="597535"/>
                  </a:lnTo>
                  <a:lnTo>
                    <a:pt x="489902" y="596011"/>
                  </a:lnTo>
                  <a:lnTo>
                    <a:pt x="483717" y="591781"/>
                  </a:lnTo>
                  <a:lnTo>
                    <a:pt x="479564" y="585393"/>
                  </a:lnTo>
                  <a:lnTo>
                    <a:pt x="478053" y="577380"/>
                  </a:lnTo>
                  <a:lnTo>
                    <a:pt x="479564" y="569785"/>
                  </a:lnTo>
                  <a:lnTo>
                    <a:pt x="577418" y="557936"/>
                  </a:lnTo>
                  <a:lnTo>
                    <a:pt x="596849" y="577380"/>
                  </a:lnTo>
                  <a:lnTo>
                    <a:pt x="596849" y="457149"/>
                  </a:lnTo>
                  <a:lnTo>
                    <a:pt x="595325" y="464858"/>
                  </a:lnTo>
                  <a:lnTo>
                    <a:pt x="591172" y="471284"/>
                  </a:lnTo>
                  <a:lnTo>
                    <a:pt x="585000" y="475691"/>
                  </a:lnTo>
                  <a:lnTo>
                    <a:pt x="577418" y="477316"/>
                  </a:lnTo>
                  <a:lnTo>
                    <a:pt x="497497" y="477316"/>
                  </a:lnTo>
                  <a:lnTo>
                    <a:pt x="489902" y="475691"/>
                  </a:lnTo>
                  <a:lnTo>
                    <a:pt x="483717" y="471284"/>
                  </a:lnTo>
                  <a:lnTo>
                    <a:pt x="479564" y="464858"/>
                  </a:lnTo>
                  <a:lnTo>
                    <a:pt x="478053" y="457149"/>
                  </a:lnTo>
                  <a:lnTo>
                    <a:pt x="479564" y="449453"/>
                  </a:lnTo>
                  <a:lnTo>
                    <a:pt x="483717" y="443026"/>
                  </a:lnTo>
                  <a:lnTo>
                    <a:pt x="489902" y="438632"/>
                  </a:lnTo>
                  <a:lnTo>
                    <a:pt x="497497" y="436994"/>
                  </a:lnTo>
                  <a:lnTo>
                    <a:pt x="577418" y="436994"/>
                  </a:lnTo>
                  <a:lnTo>
                    <a:pt x="585000" y="438632"/>
                  </a:lnTo>
                  <a:lnTo>
                    <a:pt x="591172" y="443026"/>
                  </a:lnTo>
                  <a:lnTo>
                    <a:pt x="595325" y="449453"/>
                  </a:lnTo>
                  <a:lnTo>
                    <a:pt x="596849" y="457149"/>
                  </a:lnTo>
                  <a:lnTo>
                    <a:pt x="596849" y="337642"/>
                  </a:lnTo>
                  <a:lnTo>
                    <a:pt x="595325" y="345655"/>
                  </a:lnTo>
                  <a:lnTo>
                    <a:pt x="591172" y="352044"/>
                  </a:lnTo>
                  <a:lnTo>
                    <a:pt x="585000" y="356273"/>
                  </a:lnTo>
                  <a:lnTo>
                    <a:pt x="577418" y="357797"/>
                  </a:lnTo>
                  <a:lnTo>
                    <a:pt x="497497" y="357797"/>
                  </a:lnTo>
                  <a:lnTo>
                    <a:pt x="489902" y="356273"/>
                  </a:lnTo>
                  <a:lnTo>
                    <a:pt x="483717" y="352044"/>
                  </a:lnTo>
                  <a:lnTo>
                    <a:pt x="479564" y="345655"/>
                  </a:lnTo>
                  <a:lnTo>
                    <a:pt x="478053" y="337642"/>
                  </a:lnTo>
                  <a:lnTo>
                    <a:pt x="479564" y="330060"/>
                  </a:lnTo>
                  <a:lnTo>
                    <a:pt x="483717" y="323888"/>
                  </a:lnTo>
                  <a:lnTo>
                    <a:pt x="489902" y="319735"/>
                  </a:lnTo>
                  <a:lnTo>
                    <a:pt x="497497" y="318211"/>
                  </a:lnTo>
                  <a:lnTo>
                    <a:pt x="577418" y="318211"/>
                  </a:lnTo>
                  <a:lnTo>
                    <a:pt x="585000" y="319735"/>
                  </a:lnTo>
                  <a:lnTo>
                    <a:pt x="591172" y="323888"/>
                  </a:lnTo>
                  <a:lnTo>
                    <a:pt x="595325" y="330060"/>
                  </a:lnTo>
                  <a:lnTo>
                    <a:pt x="596849" y="337642"/>
                  </a:lnTo>
                  <a:lnTo>
                    <a:pt x="596849" y="278612"/>
                  </a:lnTo>
                  <a:lnTo>
                    <a:pt x="398145" y="278612"/>
                  </a:lnTo>
                  <a:lnTo>
                    <a:pt x="398145" y="337642"/>
                  </a:lnTo>
                  <a:lnTo>
                    <a:pt x="398145" y="457149"/>
                  </a:lnTo>
                  <a:lnTo>
                    <a:pt x="398145" y="577380"/>
                  </a:lnTo>
                  <a:lnTo>
                    <a:pt x="396621" y="585393"/>
                  </a:lnTo>
                  <a:lnTo>
                    <a:pt x="392468" y="591781"/>
                  </a:lnTo>
                  <a:lnTo>
                    <a:pt x="386295" y="596011"/>
                  </a:lnTo>
                  <a:lnTo>
                    <a:pt x="378701" y="597535"/>
                  </a:lnTo>
                  <a:lnTo>
                    <a:pt x="298792" y="597535"/>
                  </a:lnTo>
                  <a:lnTo>
                    <a:pt x="291185" y="596011"/>
                  </a:lnTo>
                  <a:lnTo>
                    <a:pt x="285013" y="591781"/>
                  </a:lnTo>
                  <a:lnTo>
                    <a:pt x="280860" y="585393"/>
                  </a:lnTo>
                  <a:lnTo>
                    <a:pt x="279349" y="577380"/>
                  </a:lnTo>
                  <a:lnTo>
                    <a:pt x="280860" y="569785"/>
                  </a:lnTo>
                  <a:lnTo>
                    <a:pt x="378701" y="557936"/>
                  </a:lnTo>
                  <a:lnTo>
                    <a:pt x="398145" y="577380"/>
                  </a:lnTo>
                  <a:lnTo>
                    <a:pt x="398145" y="457149"/>
                  </a:lnTo>
                  <a:lnTo>
                    <a:pt x="396621" y="464858"/>
                  </a:lnTo>
                  <a:lnTo>
                    <a:pt x="392468" y="471284"/>
                  </a:lnTo>
                  <a:lnTo>
                    <a:pt x="386295" y="475691"/>
                  </a:lnTo>
                  <a:lnTo>
                    <a:pt x="378701" y="477316"/>
                  </a:lnTo>
                  <a:lnTo>
                    <a:pt x="298792" y="477316"/>
                  </a:lnTo>
                  <a:lnTo>
                    <a:pt x="291185" y="475691"/>
                  </a:lnTo>
                  <a:lnTo>
                    <a:pt x="285013" y="471284"/>
                  </a:lnTo>
                  <a:lnTo>
                    <a:pt x="280860" y="464858"/>
                  </a:lnTo>
                  <a:lnTo>
                    <a:pt x="279349" y="457149"/>
                  </a:lnTo>
                  <a:lnTo>
                    <a:pt x="280860" y="449453"/>
                  </a:lnTo>
                  <a:lnTo>
                    <a:pt x="285013" y="443026"/>
                  </a:lnTo>
                  <a:lnTo>
                    <a:pt x="291185" y="438632"/>
                  </a:lnTo>
                  <a:lnTo>
                    <a:pt x="298792" y="436994"/>
                  </a:lnTo>
                  <a:lnTo>
                    <a:pt x="378701" y="436994"/>
                  </a:lnTo>
                  <a:lnTo>
                    <a:pt x="386295" y="438632"/>
                  </a:lnTo>
                  <a:lnTo>
                    <a:pt x="392468" y="443026"/>
                  </a:lnTo>
                  <a:lnTo>
                    <a:pt x="396621" y="449453"/>
                  </a:lnTo>
                  <a:lnTo>
                    <a:pt x="398145" y="457149"/>
                  </a:lnTo>
                  <a:lnTo>
                    <a:pt x="398145" y="337642"/>
                  </a:lnTo>
                  <a:lnTo>
                    <a:pt x="396621" y="345655"/>
                  </a:lnTo>
                  <a:lnTo>
                    <a:pt x="392468" y="352044"/>
                  </a:lnTo>
                  <a:lnTo>
                    <a:pt x="386295" y="356273"/>
                  </a:lnTo>
                  <a:lnTo>
                    <a:pt x="378701" y="357797"/>
                  </a:lnTo>
                  <a:lnTo>
                    <a:pt x="298792" y="357797"/>
                  </a:lnTo>
                  <a:lnTo>
                    <a:pt x="291185" y="356273"/>
                  </a:lnTo>
                  <a:lnTo>
                    <a:pt x="285013" y="352044"/>
                  </a:lnTo>
                  <a:lnTo>
                    <a:pt x="280860" y="345655"/>
                  </a:lnTo>
                  <a:lnTo>
                    <a:pt x="279349" y="337642"/>
                  </a:lnTo>
                  <a:lnTo>
                    <a:pt x="280860" y="330060"/>
                  </a:lnTo>
                  <a:lnTo>
                    <a:pt x="285013" y="323888"/>
                  </a:lnTo>
                  <a:lnTo>
                    <a:pt x="291185" y="319735"/>
                  </a:lnTo>
                  <a:lnTo>
                    <a:pt x="298792" y="318211"/>
                  </a:lnTo>
                  <a:lnTo>
                    <a:pt x="378701" y="318211"/>
                  </a:lnTo>
                  <a:lnTo>
                    <a:pt x="386295" y="319735"/>
                  </a:lnTo>
                  <a:lnTo>
                    <a:pt x="392468" y="323888"/>
                  </a:lnTo>
                  <a:lnTo>
                    <a:pt x="396621" y="330060"/>
                  </a:lnTo>
                  <a:lnTo>
                    <a:pt x="398145" y="337642"/>
                  </a:lnTo>
                  <a:lnTo>
                    <a:pt x="398145" y="278612"/>
                  </a:lnTo>
                  <a:lnTo>
                    <a:pt x="199428" y="278612"/>
                  </a:lnTo>
                  <a:lnTo>
                    <a:pt x="199428" y="337642"/>
                  </a:lnTo>
                  <a:lnTo>
                    <a:pt x="199428" y="457149"/>
                  </a:lnTo>
                  <a:lnTo>
                    <a:pt x="199428" y="577380"/>
                  </a:lnTo>
                  <a:lnTo>
                    <a:pt x="197904" y="585393"/>
                  </a:lnTo>
                  <a:lnTo>
                    <a:pt x="193751" y="591781"/>
                  </a:lnTo>
                  <a:lnTo>
                    <a:pt x="187579" y="596011"/>
                  </a:lnTo>
                  <a:lnTo>
                    <a:pt x="179997" y="597535"/>
                  </a:lnTo>
                  <a:lnTo>
                    <a:pt x="100076" y="597535"/>
                  </a:lnTo>
                  <a:lnTo>
                    <a:pt x="92481" y="596011"/>
                  </a:lnTo>
                  <a:lnTo>
                    <a:pt x="86296" y="591781"/>
                  </a:lnTo>
                  <a:lnTo>
                    <a:pt x="82143" y="585393"/>
                  </a:lnTo>
                  <a:lnTo>
                    <a:pt x="80632" y="577380"/>
                  </a:lnTo>
                  <a:lnTo>
                    <a:pt x="82143" y="569785"/>
                  </a:lnTo>
                  <a:lnTo>
                    <a:pt x="179997" y="557936"/>
                  </a:lnTo>
                  <a:lnTo>
                    <a:pt x="199428" y="577380"/>
                  </a:lnTo>
                  <a:lnTo>
                    <a:pt x="199428" y="457149"/>
                  </a:lnTo>
                  <a:lnTo>
                    <a:pt x="197904" y="464858"/>
                  </a:lnTo>
                  <a:lnTo>
                    <a:pt x="193751" y="471284"/>
                  </a:lnTo>
                  <a:lnTo>
                    <a:pt x="187579" y="475691"/>
                  </a:lnTo>
                  <a:lnTo>
                    <a:pt x="179997" y="477316"/>
                  </a:lnTo>
                  <a:lnTo>
                    <a:pt x="100076" y="477316"/>
                  </a:lnTo>
                  <a:lnTo>
                    <a:pt x="92481" y="475691"/>
                  </a:lnTo>
                  <a:lnTo>
                    <a:pt x="86296" y="471284"/>
                  </a:lnTo>
                  <a:lnTo>
                    <a:pt x="82143" y="464858"/>
                  </a:lnTo>
                  <a:lnTo>
                    <a:pt x="80632" y="457149"/>
                  </a:lnTo>
                  <a:lnTo>
                    <a:pt x="82143" y="449453"/>
                  </a:lnTo>
                  <a:lnTo>
                    <a:pt x="86296" y="443026"/>
                  </a:lnTo>
                  <a:lnTo>
                    <a:pt x="92481" y="438632"/>
                  </a:lnTo>
                  <a:lnTo>
                    <a:pt x="100076" y="436994"/>
                  </a:lnTo>
                  <a:lnTo>
                    <a:pt x="179997" y="436994"/>
                  </a:lnTo>
                  <a:lnTo>
                    <a:pt x="187579" y="438632"/>
                  </a:lnTo>
                  <a:lnTo>
                    <a:pt x="193751" y="443026"/>
                  </a:lnTo>
                  <a:lnTo>
                    <a:pt x="197904" y="449453"/>
                  </a:lnTo>
                  <a:lnTo>
                    <a:pt x="199428" y="457149"/>
                  </a:lnTo>
                  <a:lnTo>
                    <a:pt x="199428" y="337642"/>
                  </a:lnTo>
                  <a:lnTo>
                    <a:pt x="197904" y="345655"/>
                  </a:lnTo>
                  <a:lnTo>
                    <a:pt x="193751" y="352044"/>
                  </a:lnTo>
                  <a:lnTo>
                    <a:pt x="187579" y="356273"/>
                  </a:lnTo>
                  <a:lnTo>
                    <a:pt x="179997" y="357797"/>
                  </a:lnTo>
                  <a:lnTo>
                    <a:pt x="100076" y="357797"/>
                  </a:lnTo>
                  <a:lnTo>
                    <a:pt x="92481" y="356273"/>
                  </a:lnTo>
                  <a:lnTo>
                    <a:pt x="86296" y="352044"/>
                  </a:lnTo>
                  <a:lnTo>
                    <a:pt x="82143" y="345655"/>
                  </a:lnTo>
                  <a:lnTo>
                    <a:pt x="80632" y="337642"/>
                  </a:lnTo>
                  <a:lnTo>
                    <a:pt x="82143" y="330060"/>
                  </a:lnTo>
                  <a:lnTo>
                    <a:pt x="86296" y="323888"/>
                  </a:lnTo>
                  <a:lnTo>
                    <a:pt x="92481" y="319735"/>
                  </a:lnTo>
                  <a:lnTo>
                    <a:pt x="100076" y="318211"/>
                  </a:lnTo>
                  <a:lnTo>
                    <a:pt x="179997" y="318211"/>
                  </a:lnTo>
                  <a:lnTo>
                    <a:pt x="187579" y="319735"/>
                  </a:lnTo>
                  <a:lnTo>
                    <a:pt x="193751" y="323888"/>
                  </a:lnTo>
                  <a:lnTo>
                    <a:pt x="197904" y="330060"/>
                  </a:lnTo>
                  <a:lnTo>
                    <a:pt x="199428" y="337642"/>
                  </a:lnTo>
                  <a:lnTo>
                    <a:pt x="199428" y="278612"/>
                  </a:lnTo>
                  <a:lnTo>
                    <a:pt x="0" y="278612"/>
                  </a:lnTo>
                  <a:lnTo>
                    <a:pt x="0" y="617689"/>
                  </a:lnTo>
                  <a:lnTo>
                    <a:pt x="4660" y="640588"/>
                  </a:lnTo>
                  <a:lnTo>
                    <a:pt x="17360" y="659371"/>
                  </a:lnTo>
                  <a:lnTo>
                    <a:pt x="36144" y="672071"/>
                  </a:lnTo>
                  <a:lnTo>
                    <a:pt x="59042" y="676732"/>
                  </a:lnTo>
                  <a:lnTo>
                    <a:pt x="618451" y="676732"/>
                  </a:lnTo>
                  <a:lnTo>
                    <a:pt x="641451" y="672071"/>
                  </a:lnTo>
                  <a:lnTo>
                    <a:pt x="660476" y="659371"/>
                  </a:lnTo>
                  <a:lnTo>
                    <a:pt x="673430" y="640588"/>
                  </a:lnTo>
                  <a:lnTo>
                    <a:pt x="678218" y="617689"/>
                  </a:lnTo>
                  <a:lnTo>
                    <a:pt x="678218" y="597535"/>
                  </a:lnTo>
                  <a:lnTo>
                    <a:pt x="678218" y="557936"/>
                  </a:lnTo>
                  <a:lnTo>
                    <a:pt x="678218" y="477316"/>
                  </a:lnTo>
                  <a:lnTo>
                    <a:pt x="678218" y="436994"/>
                  </a:lnTo>
                  <a:lnTo>
                    <a:pt x="678218" y="357797"/>
                  </a:lnTo>
                  <a:lnTo>
                    <a:pt x="678218" y="318211"/>
                  </a:lnTo>
                  <a:lnTo>
                    <a:pt x="678218" y="278612"/>
                  </a:lnTo>
                  <a:close/>
                </a:path>
                <a:path w="678814" h="676910">
                  <a:moveTo>
                    <a:pt x="678218" y="138950"/>
                  </a:moveTo>
                  <a:lnTo>
                    <a:pt x="673430" y="115646"/>
                  </a:lnTo>
                  <a:lnTo>
                    <a:pt x="660476" y="96659"/>
                  </a:lnTo>
                  <a:lnTo>
                    <a:pt x="641451" y="83883"/>
                  </a:lnTo>
                  <a:lnTo>
                    <a:pt x="618451" y="79197"/>
                  </a:lnTo>
                  <a:lnTo>
                    <a:pt x="596849" y="79197"/>
                  </a:lnTo>
                  <a:lnTo>
                    <a:pt x="596849" y="59042"/>
                  </a:lnTo>
                  <a:lnTo>
                    <a:pt x="579386" y="17373"/>
                  </a:lnTo>
                  <a:lnTo>
                    <a:pt x="557250" y="4051"/>
                  </a:lnTo>
                  <a:lnTo>
                    <a:pt x="557250" y="59042"/>
                  </a:lnTo>
                  <a:lnTo>
                    <a:pt x="557250" y="138950"/>
                  </a:lnTo>
                  <a:lnTo>
                    <a:pt x="555713" y="146545"/>
                  </a:lnTo>
                  <a:lnTo>
                    <a:pt x="551484" y="152717"/>
                  </a:lnTo>
                  <a:lnTo>
                    <a:pt x="545096" y="156870"/>
                  </a:lnTo>
                  <a:lnTo>
                    <a:pt x="537095" y="158381"/>
                  </a:lnTo>
                  <a:lnTo>
                    <a:pt x="529501" y="156870"/>
                  </a:lnTo>
                  <a:lnTo>
                    <a:pt x="523316" y="152717"/>
                  </a:lnTo>
                  <a:lnTo>
                    <a:pt x="519163" y="146545"/>
                  </a:lnTo>
                  <a:lnTo>
                    <a:pt x="517652" y="138950"/>
                  </a:lnTo>
                  <a:lnTo>
                    <a:pt x="517652" y="79197"/>
                  </a:lnTo>
                  <a:lnTo>
                    <a:pt x="517652" y="59042"/>
                  </a:lnTo>
                  <a:lnTo>
                    <a:pt x="519163" y="51447"/>
                  </a:lnTo>
                  <a:lnTo>
                    <a:pt x="523316" y="45275"/>
                  </a:lnTo>
                  <a:lnTo>
                    <a:pt x="529501" y="41122"/>
                  </a:lnTo>
                  <a:lnTo>
                    <a:pt x="537095" y="39598"/>
                  </a:lnTo>
                  <a:lnTo>
                    <a:pt x="545096" y="41122"/>
                  </a:lnTo>
                  <a:lnTo>
                    <a:pt x="551484" y="45275"/>
                  </a:lnTo>
                  <a:lnTo>
                    <a:pt x="555713" y="51447"/>
                  </a:lnTo>
                  <a:lnTo>
                    <a:pt x="557250" y="59042"/>
                  </a:lnTo>
                  <a:lnTo>
                    <a:pt x="557250" y="4051"/>
                  </a:lnTo>
                  <a:lnTo>
                    <a:pt x="514197" y="4673"/>
                  </a:lnTo>
                  <a:lnTo>
                    <a:pt x="482714" y="36156"/>
                  </a:lnTo>
                  <a:lnTo>
                    <a:pt x="478053" y="59042"/>
                  </a:lnTo>
                  <a:lnTo>
                    <a:pt x="478053" y="79197"/>
                  </a:lnTo>
                  <a:lnTo>
                    <a:pt x="398145" y="79197"/>
                  </a:lnTo>
                  <a:lnTo>
                    <a:pt x="398145" y="59042"/>
                  </a:lnTo>
                  <a:lnTo>
                    <a:pt x="394169" y="39598"/>
                  </a:lnTo>
                  <a:lnTo>
                    <a:pt x="393471" y="36156"/>
                  </a:lnTo>
                  <a:lnTo>
                    <a:pt x="380771" y="17373"/>
                  </a:lnTo>
                  <a:lnTo>
                    <a:pt x="362000" y="4673"/>
                  </a:lnTo>
                  <a:lnTo>
                    <a:pt x="358546" y="3975"/>
                  </a:lnTo>
                  <a:lnTo>
                    <a:pt x="358546" y="59042"/>
                  </a:lnTo>
                  <a:lnTo>
                    <a:pt x="358546" y="138950"/>
                  </a:lnTo>
                  <a:lnTo>
                    <a:pt x="357022" y="146545"/>
                  </a:lnTo>
                  <a:lnTo>
                    <a:pt x="352869" y="152717"/>
                  </a:lnTo>
                  <a:lnTo>
                    <a:pt x="346697" y="156870"/>
                  </a:lnTo>
                  <a:lnTo>
                    <a:pt x="339102" y="158381"/>
                  </a:lnTo>
                  <a:lnTo>
                    <a:pt x="331089" y="156870"/>
                  </a:lnTo>
                  <a:lnTo>
                    <a:pt x="324700" y="152717"/>
                  </a:lnTo>
                  <a:lnTo>
                    <a:pt x="320471" y="146545"/>
                  </a:lnTo>
                  <a:lnTo>
                    <a:pt x="318947" y="138950"/>
                  </a:lnTo>
                  <a:lnTo>
                    <a:pt x="318947" y="79197"/>
                  </a:lnTo>
                  <a:lnTo>
                    <a:pt x="318947" y="59042"/>
                  </a:lnTo>
                  <a:lnTo>
                    <a:pt x="320471" y="51447"/>
                  </a:lnTo>
                  <a:lnTo>
                    <a:pt x="324700" y="45275"/>
                  </a:lnTo>
                  <a:lnTo>
                    <a:pt x="331089" y="41122"/>
                  </a:lnTo>
                  <a:lnTo>
                    <a:pt x="339102" y="39598"/>
                  </a:lnTo>
                  <a:lnTo>
                    <a:pt x="346697" y="41122"/>
                  </a:lnTo>
                  <a:lnTo>
                    <a:pt x="352869" y="45275"/>
                  </a:lnTo>
                  <a:lnTo>
                    <a:pt x="357022" y="51447"/>
                  </a:lnTo>
                  <a:lnTo>
                    <a:pt x="358546" y="59042"/>
                  </a:lnTo>
                  <a:lnTo>
                    <a:pt x="358546" y="3975"/>
                  </a:lnTo>
                  <a:lnTo>
                    <a:pt x="315798" y="4673"/>
                  </a:lnTo>
                  <a:lnTo>
                    <a:pt x="284022" y="36156"/>
                  </a:lnTo>
                  <a:lnTo>
                    <a:pt x="279349" y="59042"/>
                  </a:lnTo>
                  <a:lnTo>
                    <a:pt x="279349" y="79197"/>
                  </a:lnTo>
                  <a:lnTo>
                    <a:pt x="199428" y="79197"/>
                  </a:lnTo>
                  <a:lnTo>
                    <a:pt x="199428" y="59042"/>
                  </a:lnTo>
                  <a:lnTo>
                    <a:pt x="195453" y="39598"/>
                  </a:lnTo>
                  <a:lnTo>
                    <a:pt x="194754" y="36156"/>
                  </a:lnTo>
                  <a:lnTo>
                    <a:pt x="182054" y="17373"/>
                  </a:lnTo>
                  <a:lnTo>
                    <a:pt x="163283" y="4673"/>
                  </a:lnTo>
                  <a:lnTo>
                    <a:pt x="159829" y="3975"/>
                  </a:lnTo>
                  <a:lnTo>
                    <a:pt x="159829" y="59042"/>
                  </a:lnTo>
                  <a:lnTo>
                    <a:pt x="159829" y="138950"/>
                  </a:lnTo>
                  <a:lnTo>
                    <a:pt x="158305" y="146545"/>
                  </a:lnTo>
                  <a:lnTo>
                    <a:pt x="154152" y="152717"/>
                  </a:lnTo>
                  <a:lnTo>
                    <a:pt x="147980" y="156870"/>
                  </a:lnTo>
                  <a:lnTo>
                    <a:pt x="140398" y="158381"/>
                  </a:lnTo>
                  <a:lnTo>
                    <a:pt x="132384" y="156870"/>
                  </a:lnTo>
                  <a:lnTo>
                    <a:pt x="125984" y="152717"/>
                  </a:lnTo>
                  <a:lnTo>
                    <a:pt x="121754" y="146545"/>
                  </a:lnTo>
                  <a:lnTo>
                    <a:pt x="120230" y="138950"/>
                  </a:lnTo>
                  <a:lnTo>
                    <a:pt x="120230" y="59042"/>
                  </a:lnTo>
                  <a:lnTo>
                    <a:pt x="121754" y="51447"/>
                  </a:lnTo>
                  <a:lnTo>
                    <a:pt x="125984" y="45275"/>
                  </a:lnTo>
                  <a:lnTo>
                    <a:pt x="132384" y="41122"/>
                  </a:lnTo>
                  <a:lnTo>
                    <a:pt x="140398" y="39598"/>
                  </a:lnTo>
                  <a:lnTo>
                    <a:pt x="147980" y="41122"/>
                  </a:lnTo>
                  <a:lnTo>
                    <a:pt x="154152" y="45275"/>
                  </a:lnTo>
                  <a:lnTo>
                    <a:pt x="158305" y="51447"/>
                  </a:lnTo>
                  <a:lnTo>
                    <a:pt x="159829" y="59042"/>
                  </a:lnTo>
                  <a:lnTo>
                    <a:pt x="159829" y="3975"/>
                  </a:lnTo>
                  <a:lnTo>
                    <a:pt x="117081" y="4673"/>
                  </a:lnTo>
                  <a:lnTo>
                    <a:pt x="85305" y="36156"/>
                  </a:lnTo>
                  <a:lnTo>
                    <a:pt x="80632" y="59042"/>
                  </a:lnTo>
                  <a:lnTo>
                    <a:pt x="80632" y="79197"/>
                  </a:lnTo>
                  <a:lnTo>
                    <a:pt x="59042" y="79197"/>
                  </a:lnTo>
                  <a:lnTo>
                    <a:pt x="36144" y="83883"/>
                  </a:lnTo>
                  <a:lnTo>
                    <a:pt x="17360" y="96659"/>
                  </a:lnTo>
                  <a:lnTo>
                    <a:pt x="4660" y="115646"/>
                  </a:lnTo>
                  <a:lnTo>
                    <a:pt x="0" y="138950"/>
                  </a:lnTo>
                  <a:lnTo>
                    <a:pt x="0" y="239014"/>
                  </a:lnTo>
                  <a:lnTo>
                    <a:pt x="678218" y="239014"/>
                  </a:lnTo>
                  <a:lnTo>
                    <a:pt x="678218" y="158381"/>
                  </a:lnTo>
                  <a:lnTo>
                    <a:pt x="678218" y="13895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Industry</a:t>
            </a:r>
            <a:r>
              <a:rPr spc="70" dirty="0"/>
              <a:t> </a:t>
            </a:r>
            <a:r>
              <a:rPr spc="310" dirty="0"/>
              <a:t>overview</a:t>
            </a:r>
          </a:p>
          <a:p>
            <a:pPr marL="12700" marR="1729739">
              <a:lnSpc>
                <a:spcPts val="2850"/>
              </a:lnSpc>
              <a:spcBef>
                <a:spcPts val="1875"/>
              </a:spcBef>
            </a:pPr>
            <a:r>
              <a:rPr sz="2400" spc="175" dirty="0"/>
              <a:t>Provide</a:t>
            </a:r>
            <a:r>
              <a:rPr sz="2400" spc="35" dirty="0"/>
              <a:t> </a:t>
            </a:r>
            <a:r>
              <a:rPr sz="2400" spc="195" dirty="0"/>
              <a:t>a</a:t>
            </a:r>
            <a:r>
              <a:rPr sz="2400" spc="35" dirty="0"/>
              <a:t> </a:t>
            </a:r>
            <a:r>
              <a:rPr sz="2400" spc="215" dirty="0"/>
              <a:t>brief</a:t>
            </a:r>
            <a:r>
              <a:rPr sz="2400" spc="40" dirty="0"/>
              <a:t> </a:t>
            </a:r>
            <a:r>
              <a:rPr sz="2400" spc="204" dirty="0"/>
              <a:t>overview</a:t>
            </a:r>
            <a:r>
              <a:rPr sz="2400" spc="35" dirty="0"/>
              <a:t> </a:t>
            </a:r>
            <a:r>
              <a:rPr sz="2400" spc="235" dirty="0"/>
              <a:t>of</a:t>
            </a:r>
            <a:r>
              <a:rPr sz="2400" spc="40" dirty="0"/>
              <a:t> </a:t>
            </a:r>
            <a:r>
              <a:rPr sz="2400" spc="210" dirty="0"/>
              <a:t>your</a:t>
            </a:r>
            <a:r>
              <a:rPr sz="2400" spc="35" dirty="0"/>
              <a:t> </a:t>
            </a:r>
            <a:r>
              <a:rPr sz="2400" spc="155" dirty="0"/>
              <a:t>industry,</a:t>
            </a:r>
            <a:r>
              <a:rPr sz="2400" spc="40" dirty="0"/>
              <a:t> </a:t>
            </a:r>
            <a:r>
              <a:rPr sz="2400" spc="220" dirty="0"/>
              <a:t>including</a:t>
            </a:r>
            <a:r>
              <a:rPr sz="2400" spc="35" dirty="0"/>
              <a:t> </a:t>
            </a:r>
            <a:r>
              <a:rPr sz="2400" spc="150" dirty="0"/>
              <a:t>its</a:t>
            </a:r>
            <a:r>
              <a:rPr sz="2400" spc="40" dirty="0"/>
              <a:t> </a:t>
            </a:r>
            <a:r>
              <a:rPr sz="2400" spc="120" dirty="0"/>
              <a:t>size</a:t>
            </a:r>
            <a:r>
              <a:rPr sz="2400" spc="35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235" dirty="0"/>
              <a:t>growth </a:t>
            </a:r>
            <a:r>
              <a:rPr sz="2400" spc="145" dirty="0"/>
              <a:t>trends.</a:t>
            </a:r>
            <a:r>
              <a:rPr sz="2400" spc="35" dirty="0"/>
              <a:t> </a:t>
            </a:r>
            <a:r>
              <a:rPr sz="2400" spc="200" dirty="0"/>
              <a:t>Identify</a:t>
            </a:r>
            <a:r>
              <a:rPr sz="2400" spc="40" dirty="0"/>
              <a:t> </a:t>
            </a:r>
            <a:r>
              <a:rPr sz="2400" spc="165" dirty="0"/>
              <a:t>key</a:t>
            </a:r>
            <a:r>
              <a:rPr sz="2400" spc="40" dirty="0"/>
              <a:t> </a:t>
            </a:r>
            <a:r>
              <a:rPr sz="2400" spc="180" dirty="0"/>
              <a:t>players</a:t>
            </a:r>
            <a:r>
              <a:rPr sz="2400" spc="40" dirty="0"/>
              <a:t> </a:t>
            </a:r>
            <a:r>
              <a:rPr sz="2400" spc="215" dirty="0"/>
              <a:t>in</a:t>
            </a:r>
            <a:r>
              <a:rPr sz="2400" spc="40" dirty="0"/>
              <a:t> </a:t>
            </a:r>
            <a:r>
              <a:rPr sz="2400" spc="229" dirty="0"/>
              <a:t>the</a:t>
            </a:r>
            <a:r>
              <a:rPr sz="2400" spc="35" dirty="0"/>
              <a:t> </a:t>
            </a:r>
            <a:r>
              <a:rPr sz="2400" spc="240" dirty="0"/>
              <a:t>market</a:t>
            </a:r>
            <a:r>
              <a:rPr sz="2400" spc="40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195" dirty="0"/>
              <a:t>any</a:t>
            </a:r>
            <a:r>
              <a:rPr sz="2400" spc="40" dirty="0"/>
              <a:t> </a:t>
            </a:r>
            <a:r>
              <a:rPr sz="2400" spc="210" dirty="0"/>
              <a:t>regulatory</a:t>
            </a:r>
            <a:r>
              <a:rPr sz="2400" spc="40" dirty="0"/>
              <a:t> </a:t>
            </a:r>
            <a:r>
              <a:rPr sz="2400" spc="215" dirty="0"/>
              <a:t>or technological</a:t>
            </a:r>
            <a:r>
              <a:rPr sz="2400" spc="40" dirty="0"/>
              <a:t> </a:t>
            </a:r>
            <a:r>
              <a:rPr sz="2400" spc="165" dirty="0"/>
              <a:t>changes</a:t>
            </a:r>
            <a:r>
              <a:rPr sz="2400" spc="45" dirty="0"/>
              <a:t> </a:t>
            </a:r>
            <a:r>
              <a:rPr sz="2400" spc="240" dirty="0"/>
              <a:t>that</a:t>
            </a:r>
            <a:r>
              <a:rPr sz="2400" spc="45" dirty="0"/>
              <a:t> </a:t>
            </a:r>
            <a:r>
              <a:rPr sz="2400" spc="229" dirty="0"/>
              <a:t>could</a:t>
            </a:r>
            <a:r>
              <a:rPr sz="2400" spc="45" dirty="0"/>
              <a:t> </a:t>
            </a:r>
            <a:r>
              <a:rPr sz="2400" spc="240" dirty="0"/>
              <a:t>impact</a:t>
            </a:r>
            <a:r>
              <a:rPr sz="2400" spc="45" dirty="0"/>
              <a:t> </a:t>
            </a:r>
            <a:r>
              <a:rPr sz="2400" spc="210" dirty="0"/>
              <a:t>your</a:t>
            </a:r>
            <a:r>
              <a:rPr sz="2400" spc="40" dirty="0"/>
              <a:t> </a:t>
            </a:r>
            <a:r>
              <a:rPr sz="2400" spc="130" dirty="0"/>
              <a:t>business</a:t>
            </a:r>
            <a:r>
              <a:rPr sz="2400" spc="45" dirty="0"/>
              <a:t> </a:t>
            </a:r>
            <a:r>
              <a:rPr sz="2400" spc="240" dirty="0"/>
              <a:t>or</a:t>
            </a:r>
            <a:r>
              <a:rPr sz="2400" spc="45" dirty="0"/>
              <a:t> </a:t>
            </a:r>
            <a:r>
              <a:rPr sz="2400" spc="225" dirty="0"/>
              <a:t>company</a:t>
            </a:r>
            <a:endParaRPr sz="2400" dirty="0"/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2400" dirty="0"/>
          </a:p>
          <a:p>
            <a:pPr marR="105410" algn="r">
              <a:lnSpc>
                <a:spcPct val="100000"/>
              </a:lnSpc>
            </a:pPr>
            <a:r>
              <a:rPr spc="225" dirty="0"/>
              <a:t>Target</a:t>
            </a:r>
            <a:r>
              <a:rPr spc="65" dirty="0"/>
              <a:t> </a:t>
            </a:r>
            <a:r>
              <a:rPr spc="355" dirty="0"/>
              <a:t>market</a:t>
            </a:r>
          </a:p>
          <a:p>
            <a:pPr marL="1705610" marR="5080" indent="1236980" algn="r">
              <a:lnSpc>
                <a:spcPts val="2850"/>
              </a:lnSpc>
              <a:spcBef>
                <a:spcPts val="1870"/>
              </a:spcBef>
            </a:pPr>
            <a:r>
              <a:rPr sz="2400" spc="180" dirty="0"/>
              <a:t>Describe</a:t>
            </a:r>
            <a:r>
              <a:rPr sz="2400" spc="35" dirty="0"/>
              <a:t> </a:t>
            </a:r>
            <a:r>
              <a:rPr sz="2400" spc="210" dirty="0"/>
              <a:t>your</a:t>
            </a:r>
            <a:r>
              <a:rPr sz="2400" spc="40" dirty="0"/>
              <a:t> </a:t>
            </a:r>
            <a:r>
              <a:rPr sz="2400" spc="204" dirty="0"/>
              <a:t>target</a:t>
            </a:r>
            <a:r>
              <a:rPr sz="2400" spc="40" dirty="0"/>
              <a:t> </a:t>
            </a:r>
            <a:r>
              <a:rPr sz="2400" spc="204" dirty="0"/>
              <a:t>customer</a:t>
            </a:r>
            <a:r>
              <a:rPr sz="2400" spc="40" dirty="0"/>
              <a:t> </a:t>
            </a:r>
            <a:r>
              <a:rPr sz="2400" spc="155" dirty="0"/>
              <a:t>segment(s)</a:t>
            </a:r>
            <a:r>
              <a:rPr sz="2400" spc="40" dirty="0"/>
              <a:t> </a:t>
            </a:r>
            <a:r>
              <a:rPr sz="2400" spc="215" dirty="0"/>
              <a:t>in</a:t>
            </a:r>
            <a:r>
              <a:rPr sz="2400" spc="40" dirty="0"/>
              <a:t> </a:t>
            </a:r>
            <a:r>
              <a:rPr sz="2400" spc="180" dirty="0"/>
              <a:t>detail,</a:t>
            </a:r>
            <a:r>
              <a:rPr sz="2400" spc="35" dirty="0"/>
              <a:t> </a:t>
            </a:r>
            <a:r>
              <a:rPr sz="2400" spc="210" dirty="0"/>
              <a:t>including </a:t>
            </a:r>
            <a:r>
              <a:rPr sz="2400" spc="204" dirty="0"/>
              <a:t>demographics</a:t>
            </a:r>
            <a:r>
              <a:rPr sz="2400" spc="40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160" dirty="0"/>
              <a:t>psychographics,</a:t>
            </a:r>
            <a:r>
              <a:rPr sz="2400" spc="40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210" dirty="0"/>
              <a:t>explain</a:t>
            </a:r>
            <a:r>
              <a:rPr sz="2400" spc="45" dirty="0"/>
              <a:t> </a:t>
            </a:r>
            <a:r>
              <a:rPr sz="2400" spc="250" dirty="0"/>
              <a:t>why</a:t>
            </a:r>
            <a:r>
              <a:rPr sz="2400" spc="40" dirty="0"/>
              <a:t> </a:t>
            </a:r>
            <a:r>
              <a:rPr sz="2400" spc="210" dirty="0"/>
              <a:t>they</a:t>
            </a:r>
            <a:r>
              <a:rPr sz="2400" spc="40" dirty="0"/>
              <a:t> </a:t>
            </a:r>
            <a:r>
              <a:rPr sz="2400" spc="185" dirty="0"/>
              <a:t>represent</a:t>
            </a:r>
            <a:r>
              <a:rPr sz="2400" spc="40" dirty="0"/>
              <a:t> </a:t>
            </a:r>
            <a:r>
              <a:rPr sz="2400" spc="185" dirty="0"/>
              <a:t>an</a:t>
            </a:r>
            <a:endParaRPr sz="2400" dirty="0"/>
          </a:p>
          <a:p>
            <a:pPr marR="5080" algn="r">
              <a:lnSpc>
                <a:spcPts val="2760"/>
              </a:lnSpc>
            </a:pPr>
            <a:r>
              <a:rPr sz="2400" spc="235" dirty="0"/>
              <a:t>opportunity</a:t>
            </a:r>
            <a:r>
              <a:rPr sz="2400" spc="35" dirty="0"/>
              <a:t> </a:t>
            </a:r>
            <a:r>
              <a:rPr sz="2400" spc="229" dirty="0"/>
              <a:t>for</a:t>
            </a:r>
            <a:r>
              <a:rPr sz="2400" spc="40" dirty="0"/>
              <a:t> </a:t>
            </a:r>
            <a:r>
              <a:rPr sz="2400" spc="204" dirty="0"/>
              <a:t>your</a:t>
            </a:r>
            <a:r>
              <a:rPr sz="2400" spc="40" dirty="0"/>
              <a:t> </a:t>
            </a:r>
            <a:r>
              <a:rPr sz="2400" spc="225" dirty="0"/>
              <a:t>product</a:t>
            </a:r>
            <a:r>
              <a:rPr sz="2400" spc="35" dirty="0"/>
              <a:t> </a:t>
            </a:r>
            <a:r>
              <a:rPr sz="2400" spc="245" dirty="0"/>
              <a:t>or</a:t>
            </a:r>
            <a:r>
              <a:rPr sz="2400" spc="40" dirty="0"/>
              <a:t> </a:t>
            </a:r>
            <a:r>
              <a:rPr sz="2400" spc="150" dirty="0"/>
              <a:t>service</a:t>
            </a:r>
            <a:endParaRPr sz="2400" dirty="0"/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2400" dirty="0"/>
          </a:p>
          <a:p>
            <a:pPr marL="12700">
              <a:lnSpc>
                <a:spcPct val="100000"/>
              </a:lnSpc>
            </a:pPr>
            <a:r>
              <a:rPr spc="335" dirty="0"/>
              <a:t>Competitive</a:t>
            </a:r>
            <a:r>
              <a:rPr spc="90" dirty="0"/>
              <a:t> </a:t>
            </a:r>
            <a:r>
              <a:rPr spc="300" dirty="0"/>
              <a:t>landscape</a:t>
            </a:r>
          </a:p>
          <a:p>
            <a:pPr marL="12700" marR="1578610">
              <a:lnSpc>
                <a:spcPts val="2850"/>
              </a:lnSpc>
              <a:spcBef>
                <a:spcPts val="1875"/>
              </a:spcBef>
            </a:pPr>
            <a:r>
              <a:rPr sz="2400" spc="180" dirty="0"/>
              <a:t>Analyze</a:t>
            </a:r>
            <a:r>
              <a:rPr sz="2400" spc="40" dirty="0"/>
              <a:t> </a:t>
            </a:r>
            <a:r>
              <a:rPr sz="2400" spc="235" dirty="0"/>
              <a:t>the</a:t>
            </a:r>
            <a:r>
              <a:rPr sz="2400" spc="45" dirty="0"/>
              <a:t> </a:t>
            </a:r>
            <a:r>
              <a:rPr sz="2400" spc="229" dirty="0"/>
              <a:t>competitive</a:t>
            </a:r>
            <a:r>
              <a:rPr sz="2400" spc="45" dirty="0"/>
              <a:t> </a:t>
            </a:r>
            <a:r>
              <a:rPr sz="2400" spc="195" dirty="0"/>
              <a:t>landscape</a:t>
            </a:r>
            <a:r>
              <a:rPr sz="2400" spc="45" dirty="0"/>
              <a:t> </a:t>
            </a:r>
            <a:r>
              <a:rPr sz="2400" spc="229" dirty="0"/>
              <a:t>for</a:t>
            </a:r>
            <a:r>
              <a:rPr sz="2400" spc="45" dirty="0"/>
              <a:t> </a:t>
            </a:r>
            <a:r>
              <a:rPr sz="2400" spc="210" dirty="0"/>
              <a:t>your</a:t>
            </a:r>
            <a:r>
              <a:rPr sz="2400" spc="45" dirty="0"/>
              <a:t> </a:t>
            </a:r>
            <a:r>
              <a:rPr sz="2400" spc="150" dirty="0"/>
              <a:t>industry,</a:t>
            </a:r>
            <a:r>
              <a:rPr sz="2400" spc="45" dirty="0"/>
              <a:t> </a:t>
            </a:r>
            <a:r>
              <a:rPr sz="2400" spc="210" dirty="0"/>
              <a:t>identify</a:t>
            </a:r>
            <a:r>
              <a:rPr sz="2400" spc="45" dirty="0"/>
              <a:t> </a:t>
            </a:r>
            <a:r>
              <a:rPr sz="2400" spc="140" dirty="0"/>
              <a:t>key </a:t>
            </a:r>
            <a:r>
              <a:rPr sz="2400" spc="220" dirty="0"/>
              <a:t>competitors</a:t>
            </a:r>
            <a:r>
              <a:rPr sz="2400" spc="40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220" dirty="0"/>
              <a:t>their</a:t>
            </a:r>
            <a:r>
              <a:rPr sz="2400" spc="40" dirty="0"/>
              <a:t> </a:t>
            </a:r>
            <a:r>
              <a:rPr sz="2400" spc="170" dirty="0"/>
              <a:t>strengths</a:t>
            </a:r>
            <a:r>
              <a:rPr sz="2400" spc="40" dirty="0"/>
              <a:t> </a:t>
            </a:r>
            <a:r>
              <a:rPr sz="2400" spc="225" dirty="0"/>
              <a:t>and</a:t>
            </a:r>
            <a:r>
              <a:rPr sz="2400" spc="40" dirty="0"/>
              <a:t> </a:t>
            </a:r>
            <a:r>
              <a:rPr sz="2400" spc="135" dirty="0"/>
              <a:t>weaknesses.</a:t>
            </a:r>
            <a:r>
              <a:rPr sz="2400" spc="45" dirty="0"/>
              <a:t> </a:t>
            </a:r>
            <a:r>
              <a:rPr sz="2400" spc="125" dirty="0"/>
              <a:t>Then,</a:t>
            </a:r>
            <a:r>
              <a:rPr sz="2400" spc="40" dirty="0"/>
              <a:t> </a:t>
            </a:r>
            <a:r>
              <a:rPr sz="2400" spc="204" dirty="0"/>
              <a:t>you</a:t>
            </a:r>
            <a:r>
              <a:rPr sz="2400" spc="40" dirty="0"/>
              <a:t> </a:t>
            </a:r>
            <a:r>
              <a:rPr sz="2400" spc="200" dirty="0"/>
              <a:t>can</a:t>
            </a:r>
            <a:r>
              <a:rPr sz="2400" spc="40" dirty="0"/>
              <a:t> </a:t>
            </a:r>
            <a:r>
              <a:rPr sz="2400" spc="200" dirty="0"/>
              <a:t>explain </a:t>
            </a:r>
            <a:r>
              <a:rPr sz="2400" spc="275" dirty="0"/>
              <a:t>how</a:t>
            </a:r>
            <a:r>
              <a:rPr sz="2400" spc="30" dirty="0"/>
              <a:t> </a:t>
            </a:r>
            <a:r>
              <a:rPr sz="2400" spc="204" dirty="0"/>
              <a:t>you</a:t>
            </a:r>
            <a:r>
              <a:rPr sz="2400" spc="35" dirty="0"/>
              <a:t> </a:t>
            </a:r>
            <a:r>
              <a:rPr sz="2400" spc="240" dirty="0"/>
              <a:t>plan</a:t>
            </a:r>
            <a:r>
              <a:rPr sz="2400" spc="35" dirty="0"/>
              <a:t> </a:t>
            </a:r>
            <a:r>
              <a:rPr sz="2400" spc="250" dirty="0"/>
              <a:t>to</a:t>
            </a:r>
            <a:r>
              <a:rPr sz="2400" spc="35" dirty="0"/>
              <a:t> </a:t>
            </a:r>
            <a:r>
              <a:rPr sz="2400" spc="220" dirty="0"/>
              <a:t>di</a:t>
            </a:r>
            <a:r>
              <a:rPr sz="2400" spc="225" dirty="0"/>
              <a:t>  </a:t>
            </a:r>
            <a:r>
              <a:rPr sz="2400" spc="204" dirty="0"/>
              <a:t>erentiate</a:t>
            </a:r>
            <a:r>
              <a:rPr sz="2400" spc="35" dirty="0"/>
              <a:t> </a:t>
            </a:r>
            <a:r>
              <a:rPr sz="2400" spc="190" dirty="0"/>
              <a:t>yourself</a:t>
            </a:r>
            <a:r>
              <a:rPr sz="2400" spc="35" dirty="0"/>
              <a:t> </a:t>
            </a:r>
            <a:r>
              <a:rPr sz="2400" spc="225" dirty="0"/>
              <a:t>and</a:t>
            </a:r>
            <a:r>
              <a:rPr sz="2400" spc="30" dirty="0"/>
              <a:t> </a:t>
            </a:r>
            <a:r>
              <a:rPr sz="2400" spc="210" dirty="0"/>
              <a:t>your</a:t>
            </a:r>
            <a:r>
              <a:rPr sz="2400" spc="35" dirty="0"/>
              <a:t> </a:t>
            </a:r>
            <a:r>
              <a:rPr sz="2400" spc="135" dirty="0"/>
              <a:t>business</a:t>
            </a:r>
            <a:r>
              <a:rPr sz="2400" spc="35" dirty="0"/>
              <a:t> </a:t>
            </a:r>
            <a:r>
              <a:rPr sz="2400" spc="265" dirty="0"/>
              <a:t>from</a:t>
            </a:r>
            <a:r>
              <a:rPr sz="2400" spc="35" dirty="0"/>
              <a:t> </a:t>
            </a:r>
            <a:r>
              <a:rPr sz="2400" spc="250" dirty="0"/>
              <a:t>them</a:t>
            </a:r>
            <a:endParaRPr sz="2400" dirty="0"/>
          </a:p>
        </p:txBody>
      </p:sp>
      <p:grpSp>
        <p:nvGrpSpPr>
          <p:cNvPr id="9" name="object 9"/>
          <p:cNvGrpSpPr/>
          <p:nvPr/>
        </p:nvGrpSpPr>
        <p:grpSpPr>
          <a:xfrm>
            <a:off x="1424876" y="7288568"/>
            <a:ext cx="1600835" cy="1600835"/>
            <a:chOff x="1424876" y="7288568"/>
            <a:chExt cx="1600835" cy="1600835"/>
          </a:xfrm>
        </p:grpSpPr>
        <p:sp>
          <p:nvSpPr>
            <p:cNvPr id="10" name="object 10"/>
            <p:cNvSpPr/>
            <p:nvPr/>
          </p:nvSpPr>
          <p:spPr>
            <a:xfrm>
              <a:off x="1424876" y="7288568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4">
                  <a:moveTo>
                    <a:pt x="800608" y="0"/>
                  </a:moveTo>
                  <a:lnTo>
                    <a:pt x="760298" y="711"/>
                  </a:lnTo>
                  <a:lnTo>
                    <a:pt x="719975" y="4305"/>
                  </a:lnTo>
                  <a:lnTo>
                    <a:pt x="679653" y="9347"/>
                  </a:lnTo>
                  <a:lnTo>
                    <a:pt x="639343" y="16548"/>
                  </a:lnTo>
                  <a:lnTo>
                    <a:pt x="599744" y="25908"/>
                  </a:lnTo>
                  <a:lnTo>
                    <a:pt x="560857" y="36715"/>
                  </a:lnTo>
                  <a:lnTo>
                    <a:pt x="522706" y="50393"/>
                  </a:lnTo>
                  <a:lnTo>
                    <a:pt x="485267" y="64795"/>
                  </a:lnTo>
                  <a:lnTo>
                    <a:pt x="447827" y="82067"/>
                  </a:lnTo>
                  <a:lnTo>
                    <a:pt x="411822" y="100787"/>
                  </a:lnTo>
                  <a:lnTo>
                    <a:pt x="377266" y="121666"/>
                  </a:lnTo>
                  <a:lnTo>
                    <a:pt x="343433" y="143979"/>
                  </a:lnTo>
                  <a:lnTo>
                    <a:pt x="311035" y="167741"/>
                  </a:lnTo>
                  <a:lnTo>
                    <a:pt x="279349" y="193662"/>
                  </a:lnTo>
                  <a:lnTo>
                    <a:pt x="249110" y="220306"/>
                  </a:lnTo>
                  <a:lnTo>
                    <a:pt x="220319" y="249097"/>
                  </a:lnTo>
                  <a:lnTo>
                    <a:pt x="193675" y="279336"/>
                  </a:lnTo>
                  <a:lnTo>
                    <a:pt x="167754" y="311023"/>
                  </a:lnTo>
                  <a:lnTo>
                    <a:pt x="144005" y="343420"/>
                  </a:lnTo>
                  <a:lnTo>
                    <a:pt x="121678" y="377253"/>
                  </a:lnTo>
                  <a:lnTo>
                    <a:pt x="100799" y="412534"/>
                  </a:lnTo>
                  <a:lnTo>
                    <a:pt x="82080" y="448538"/>
                  </a:lnTo>
                  <a:lnTo>
                    <a:pt x="65519" y="485254"/>
                  </a:lnTo>
                  <a:lnTo>
                    <a:pt x="50406" y="522693"/>
                  </a:lnTo>
                  <a:lnTo>
                    <a:pt x="37439" y="560844"/>
                  </a:lnTo>
                  <a:lnTo>
                    <a:pt x="25920" y="599732"/>
                  </a:lnTo>
                  <a:lnTo>
                    <a:pt x="17284" y="639330"/>
                  </a:lnTo>
                  <a:lnTo>
                    <a:pt x="10083" y="679653"/>
                  </a:lnTo>
                  <a:lnTo>
                    <a:pt x="5041" y="719963"/>
                  </a:lnTo>
                  <a:lnTo>
                    <a:pt x="1447" y="760285"/>
                  </a:lnTo>
                  <a:lnTo>
                    <a:pt x="723" y="800595"/>
                  </a:lnTo>
                  <a:lnTo>
                    <a:pt x="0" y="800595"/>
                  </a:lnTo>
                  <a:lnTo>
                    <a:pt x="1447" y="842352"/>
                  </a:lnTo>
                  <a:lnTo>
                    <a:pt x="4330" y="884123"/>
                  </a:lnTo>
                  <a:lnTo>
                    <a:pt x="10083" y="925868"/>
                  </a:lnTo>
                  <a:lnTo>
                    <a:pt x="17284" y="966914"/>
                  </a:lnTo>
                  <a:lnTo>
                    <a:pt x="27368" y="1007948"/>
                  </a:lnTo>
                  <a:lnTo>
                    <a:pt x="39598" y="1047546"/>
                  </a:lnTo>
                  <a:lnTo>
                    <a:pt x="53276" y="1087145"/>
                  </a:lnTo>
                  <a:lnTo>
                    <a:pt x="69126" y="1126032"/>
                  </a:lnTo>
                  <a:lnTo>
                    <a:pt x="87845" y="1163472"/>
                  </a:lnTo>
                  <a:lnTo>
                    <a:pt x="107276" y="1200899"/>
                  </a:lnTo>
                  <a:lnTo>
                    <a:pt x="129603" y="1236179"/>
                  </a:lnTo>
                  <a:lnTo>
                    <a:pt x="153352" y="1270749"/>
                  </a:lnTo>
                  <a:lnTo>
                    <a:pt x="178562" y="1303858"/>
                  </a:lnTo>
                  <a:lnTo>
                    <a:pt x="205917" y="1335544"/>
                  </a:lnTo>
                  <a:lnTo>
                    <a:pt x="234721" y="1366494"/>
                  </a:lnTo>
                  <a:lnTo>
                    <a:pt x="264947" y="1395298"/>
                  </a:lnTo>
                  <a:lnTo>
                    <a:pt x="297357" y="1421942"/>
                  </a:lnTo>
                  <a:lnTo>
                    <a:pt x="330466" y="1447850"/>
                  </a:lnTo>
                  <a:lnTo>
                    <a:pt x="365036" y="1471612"/>
                  </a:lnTo>
                  <a:lnTo>
                    <a:pt x="400304" y="1493215"/>
                  </a:lnTo>
                  <a:lnTo>
                    <a:pt x="437032" y="1513370"/>
                  </a:lnTo>
                  <a:lnTo>
                    <a:pt x="475183" y="1531366"/>
                  </a:lnTo>
                  <a:lnTo>
                    <a:pt x="514057" y="1547215"/>
                  </a:lnTo>
                  <a:lnTo>
                    <a:pt x="553669" y="1561617"/>
                  </a:lnTo>
                  <a:lnTo>
                    <a:pt x="593267" y="1573136"/>
                  </a:lnTo>
                  <a:lnTo>
                    <a:pt x="634301" y="1583207"/>
                  </a:lnTo>
                  <a:lnTo>
                    <a:pt x="675335" y="1590408"/>
                  </a:lnTo>
                  <a:lnTo>
                    <a:pt x="717092" y="1596174"/>
                  </a:lnTo>
                  <a:lnTo>
                    <a:pt x="758850" y="1599044"/>
                  </a:lnTo>
                  <a:lnTo>
                    <a:pt x="800608" y="1600492"/>
                  </a:lnTo>
                  <a:lnTo>
                    <a:pt x="842365" y="1599044"/>
                  </a:lnTo>
                  <a:lnTo>
                    <a:pt x="884123" y="1596174"/>
                  </a:lnTo>
                  <a:lnTo>
                    <a:pt x="925893" y="1590408"/>
                  </a:lnTo>
                  <a:lnTo>
                    <a:pt x="966927" y="1583207"/>
                  </a:lnTo>
                  <a:lnTo>
                    <a:pt x="1007960" y="1573136"/>
                  </a:lnTo>
                  <a:lnTo>
                    <a:pt x="1047559" y="1560893"/>
                  </a:lnTo>
                  <a:lnTo>
                    <a:pt x="1087158" y="1547215"/>
                  </a:lnTo>
                  <a:lnTo>
                    <a:pt x="1126032" y="1531366"/>
                  </a:lnTo>
                  <a:lnTo>
                    <a:pt x="1163472" y="1512658"/>
                  </a:lnTo>
                  <a:lnTo>
                    <a:pt x="1200912" y="1493215"/>
                  </a:lnTo>
                  <a:lnTo>
                    <a:pt x="1236192" y="1470888"/>
                  </a:lnTo>
                  <a:lnTo>
                    <a:pt x="1270749" y="1447139"/>
                  </a:lnTo>
                  <a:lnTo>
                    <a:pt x="1303870" y="1421942"/>
                  </a:lnTo>
                  <a:lnTo>
                    <a:pt x="1335557" y="1394574"/>
                  </a:lnTo>
                  <a:lnTo>
                    <a:pt x="1366507" y="1365783"/>
                  </a:lnTo>
                  <a:lnTo>
                    <a:pt x="1395310" y="1335544"/>
                  </a:lnTo>
                  <a:lnTo>
                    <a:pt x="1421942" y="1303147"/>
                  </a:lnTo>
                  <a:lnTo>
                    <a:pt x="1447863" y="1270025"/>
                  </a:lnTo>
                  <a:lnTo>
                    <a:pt x="1471625" y="1235456"/>
                  </a:lnTo>
                  <a:lnTo>
                    <a:pt x="1493227" y="1200188"/>
                  </a:lnTo>
                  <a:lnTo>
                    <a:pt x="1513382" y="1163472"/>
                  </a:lnTo>
                  <a:lnTo>
                    <a:pt x="1531391" y="1125308"/>
                  </a:lnTo>
                  <a:lnTo>
                    <a:pt x="1547215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20" y="966190"/>
                  </a:lnTo>
                  <a:lnTo>
                    <a:pt x="1590421" y="925156"/>
                  </a:lnTo>
                  <a:lnTo>
                    <a:pt x="1596186" y="883399"/>
                  </a:lnTo>
                  <a:lnTo>
                    <a:pt x="1599057" y="841641"/>
                  </a:lnTo>
                  <a:lnTo>
                    <a:pt x="1600504" y="799884"/>
                  </a:lnTo>
                  <a:lnTo>
                    <a:pt x="1599057" y="758113"/>
                  </a:lnTo>
                  <a:lnTo>
                    <a:pt x="1596186" y="716368"/>
                  </a:lnTo>
                  <a:lnTo>
                    <a:pt x="1590421" y="674611"/>
                  </a:lnTo>
                  <a:lnTo>
                    <a:pt x="1583220" y="633564"/>
                  </a:lnTo>
                  <a:lnTo>
                    <a:pt x="1573136" y="592531"/>
                  </a:lnTo>
                  <a:lnTo>
                    <a:pt x="1560906" y="552932"/>
                  </a:lnTo>
                  <a:lnTo>
                    <a:pt x="1547215" y="513334"/>
                  </a:lnTo>
                  <a:lnTo>
                    <a:pt x="1531391" y="474459"/>
                  </a:lnTo>
                  <a:lnTo>
                    <a:pt x="1513382" y="437019"/>
                  </a:lnTo>
                  <a:lnTo>
                    <a:pt x="1493227" y="399580"/>
                  </a:lnTo>
                  <a:lnTo>
                    <a:pt x="1470901" y="364299"/>
                  </a:lnTo>
                  <a:lnTo>
                    <a:pt x="1447152" y="329742"/>
                  </a:lnTo>
                  <a:lnTo>
                    <a:pt x="1421942" y="296621"/>
                  </a:lnTo>
                  <a:lnTo>
                    <a:pt x="1394587" y="264947"/>
                  </a:lnTo>
                  <a:lnTo>
                    <a:pt x="1365796" y="233984"/>
                  </a:lnTo>
                  <a:lnTo>
                    <a:pt x="1335557" y="205181"/>
                  </a:lnTo>
                  <a:lnTo>
                    <a:pt x="1303870" y="178549"/>
                  </a:lnTo>
                  <a:lnTo>
                    <a:pt x="1270749" y="152628"/>
                  </a:lnTo>
                  <a:lnTo>
                    <a:pt x="1236192" y="128866"/>
                  </a:lnTo>
                  <a:lnTo>
                    <a:pt x="1200200" y="107264"/>
                  </a:lnTo>
                  <a:lnTo>
                    <a:pt x="1163472" y="87109"/>
                  </a:lnTo>
                  <a:lnTo>
                    <a:pt x="1126032" y="69113"/>
                  </a:lnTo>
                  <a:lnTo>
                    <a:pt x="1087158" y="53263"/>
                  </a:lnTo>
                  <a:lnTo>
                    <a:pt x="1047559" y="38874"/>
                  </a:lnTo>
                  <a:lnTo>
                    <a:pt x="1007237" y="27343"/>
                  </a:lnTo>
                  <a:lnTo>
                    <a:pt x="966927" y="17272"/>
                  </a:lnTo>
                  <a:lnTo>
                    <a:pt x="925893" y="10071"/>
                  </a:lnTo>
                  <a:lnTo>
                    <a:pt x="884123" y="4305"/>
                  </a:lnTo>
                  <a:lnTo>
                    <a:pt x="842365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77021" y="7749362"/>
              <a:ext cx="678180" cy="676910"/>
            </a:xfrm>
            <a:custGeom>
              <a:avLst/>
              <a:gdLst/>
              <a:ahLst/>
              <a:cxnLst/>
              <a:rect l="l" t="t" r="r" b="b"/>
              <a:pathLst>
                <a:path w="678180" h="676909">
                  <a:moveTo>
                    <a:pt x="552196" y="81546"/>
                  </a:moveTo>
                  <a:lnTo>
                    <a:pt x="498259" y="39192"/>
                  </a:lnTo>
                  <a:lnTo>
                    <a:pt x="447268" y="17373"/>
                  </a:lnTo>
                  <a:lnTo>
                    <a:pt x="393865" y="4343"/>
                  </a:lnTo>
                  <a:lnTo>
                    <a:pt x="339102" y="0"/>
                  </a:lnTo>
                  <a:lnTo>
                    <a:pt x="295986" y="2717"/>
                  </a:lnTo>
                  <a:lnTo>
                    <a:pt x="253428" y="10896"/>
                  </a:lnTo>
                  <a:lnTo>
                    <a:pt x="211950" y="24612"/>
                  </a:lnTo>
                  <a:lnTo>
                    <a:pt x="172085" y="43916"/>
                  </a:lnTo>
                  <a:lnTo>
                    <a:pt x="163868" y="60629"/>
                  </a:lnTo>
                  <a:lnTo>
                    <a:pt x="166319" y="66954"/>
                  </a:lnTo>
                  <a:lnTo>
                    <a:pt x="320395" y="305269"/>
                  </a:lnTo>
                  <a:lnTo>
                    <a:pt x="322554" y="308876"/>
                  </a:lnTo>
                  <a:lnTo>
                    <a:pt x="326872" y="311035"/>
                  </a:lnTo>
                  <a:lnTo>
                    <a:pt x="334073" y="311035"/>
                  </a:lnTo>
                  <a:lnTo>
                    <a:pt x="336956" y="309600"/>
                  </a:lnTo>
                  <a:lnTo>
                    <a:pt x="339826" y="306717"/>
                  </a:lnTo>
                  <a:lnTo>
                    <a:pt x="547890" y="94310"/>
                  </a:lnTo>
                  <a:lnTo>
                    <a:pt x="551395" y="88265"/>
                  </a:lnTo>
                  <a:lnTo>
                    <a:pt x="552196" y="81546"/>
                  </a:lnTo>
                  <a:close/>
                </a:path>
                <a:path w="678180" h="676909">
                  <a:moveTo>
                    <a:pt x="626516" y="519455"/>
                  </a:moveTo>
                  <a:lnTo>
                    <a:pt x="322541" y="372249"/>
                  </a:lnTo>
                  <a:lnTo>
                    <a:pt x="317500" y="370090"/>
                  </a:lnTo>
                  <a:lnTo>
                    <a:pt x="313182" y="366483"/>
                  </a:lnTo>
                  <a:lnTo>
                    <a:pt x="310299" y="361454"/>
                  </a:lnTo>
                  <a:lnTo>
                    <a:pt x="295897" y="339852"/>
                  </a:lnTo>
                  <a:lnTo>
                    <a:pt x="135356" y="92163"/>
                  </a:lnTo>
                  <a:lnTo>
                    <a:pt x="131749" y="87134"/>
                  </a:lnTo>
                  <a:lnTo>
                    <a:pt x="126707" y="84975"/>
                  </a:lnTo>
                  <a:lnTo>
                    <a:pt x="117360" y="84975"/>
                  </a:lnTo>
                  <a:lnTo>
                    <a:pt x="77762" y="122834"/>
                  </a:lnTo>
                  <a:lnTo>
                    <a:pt x="50571" y="161074"/>
                  </a:lnTo>
                  <a:lnTo>
                    <a:pt x="28892" y="202590"/>
                  </a:lnTo>
                  <a:lnTo>
                    <a:pt x="13042" y="246697"/>
                  </a:lnTo>
                  <a:lnTo>
                    <a:pt x="3314" y="292684"/>
                  </a:lnTo>
                  <a:lnTo>
                    <a:pt x="0" y="339852"/>
                  </a:lnTo>
                  <a:lnTo>
                    <a:pt x="3098" y="385838"/>
                  </a:lnTo>
                  <a:lnTo>
                    <a:pt x="12128" y="429958"/>
                  </a:lnTo>
                  <a:lnTo>
                    <a:pt x="26682" y="471805"/>
                  </a:lnTo>
                  <a:lnTo>
                    <a:pt x="46355" y="510959"/>
                  </a:lnTo>
                  <a:lnTo>
                    <a:pt x="70739" y="547027"/>
                  </a:lnTo>
                  <a:lnTo>
                    <a:pt x="99453" y="579602"/>
                  </a:lnTo>
                  <a:lnTo>
                    <a:pt x="132080" y="608279"/>
                  </a:lnTo>
                  <a:lnTo>
                    <a:pt x="168211" y="632637"/>
                  </a:lnTo>
                  <a:lnTo>
                    <a:pt x="207454" y="652297"/>
                  </a:lnTo>
                  <a:lnTo>
                    <a:pt x="249402" y="666838"/>
                  </a:lnTo>
                  <a:lnTo>
                    <a:pt x="293662" y="675868"/>
                  </a:lnTo>
                  <a:lnTo>
                    <a:pt x="299885" y="676287"/>
                  </a:lnTo>
                  <a:lnTo>
                    <a:pt x="381165" y="676287"/>
                  </a:lnTo>
                  <a:lnTo>
                    <a:pt x="438023" y="664984"/>
                  </a:lnTo>
                  <a:lnTo>
                    <a:pt x="515061" y="630910"/>
                  </a:lnTo>
                  <a:lnTo>
                    <a:pt x="556526" y="601649"/>
                  </a:lnTo>
                  <a:lnTo>
                    <a:pt x="593128" y="566585"/>
                  </a:lnTo>
                  <a:lnTo>
                    <a:pt x="624192" y="526326"/>
                  </a:lnTo>
                  <a:lnTo>
                    <a:pt x="626516" y="519455"/>
                  </a:lnTo>
                  <a:close/>
                </a:path>
                <a:path w="678180" h="676909">
                  <a:moveTo>
                    <a:pt x="677760" y="358165"/>
                  </a:moveTo>
                  <a:lnTo>
                    <a:pt x="676668" y="307860"/>
                  </a:lnTo>
                  <a:lnTo>
                    <a:pt x="668185" y="258368"/>
                  </a:lnTo>
                  <a:lnTo>
                    <a:pt x="652449" y="210527"/>
                  </a:lnTo>
                  <a:lnTo>
                    <a:pt x="629589" y="165163"/>
                  </a:lnTo>
                  <a:lnTo>
                    <a:pt x="599732" y="123126"/>
                  </a:lnTo>
                  <a:lnTo>
                    <a:pt x="596849" y="118795"/>
                  </a:lnTo>
                  <a:lnTo>
                    <a:pt x="591807" y="117360"/>
                  </a:lnTo>
                  <a:lnTo>
                    <a:pt x="587489" y="117360"/>
                  </a:lnTo>
                  <a:lnTo>
                    <a:pt x="583171" y="117360"/>
                  </a:lnTo>
                  <a:lnTo>
                    <a:pt x="578853" y="118795"/>
                  </a:lnTo>
                  <a:lnTo>
                    <a:pt x="575970" y="121678"/>
                  </a:lnTo>
                  <a:lnTo>
                    <a:pt x="370065" y="332638"/>
                  </a:lnTo>
                  <a:lnTo>
                    <a:pt x="364299" y="338391"/>
                  </a:lnTo>
                  <a:lnTo>
                    <a:pt x="365747" y="348475"/>
                  </a:lnTo>
                  <a:lnTo>
                    <a:pt x="373672" y="352069"/>
                  </a:lnTo>
                  <a:lnTo>
                    <a:pt x="635000" y="467995"/>
                  </a:lnTo>
                  <a:lnTo>
                    <a:pt x="637159" y="468706"/>
                  </a:lnTo>
                  <a:lnTo>
                    <a:pt x="648677" y="468706"/>
                  </a:lnTo>
                  <a:lnTo>
                    <a:pt x="654443" y="465112"/>
                  </a:lnTo>
                  <a:lnTo>
                    <a:pt x="657326" y="457911"/>
                  </a:lnTo>
                  <a:lnTo>
                    <a:pt x="671360" y="408470"/>
                  </a:lnTo>
                  <a:lnTo>
                    <a:pt x="677760" y="358165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5245334" y="4904638"/>
            <a:ext cx="1600835" cy="1600835"/>
            <a:chOff x="15245334" y="4904638"/>
            <a:chExt cx="1600835" cy="1600835"/>
          </a:xfrm>
        </p:grpSpPr>
        <p:sp>
          <p:nvSpPr>
            <p:cNvPr id="13" name="object 13"/>
            <p:cNvSpPr/>
            <p:nvPr/>
          </p:nvSpPr>
          <p:spPr>
            <a:xfrm>
              <a:off x="15245334" y="4904638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608" y="0"/>
                  </a:moveTo>
                  <a:lnTo>
                    <a:pt x="760222" y="723"/>
                  </a:lnTo>
                  <a:lnTo>
                    <a:pt x="719963" y="4318"/>
                  </a:lnTo>
                  <a:lnTo>
                    <a:pt x="679577" y="9359"/>
                  </a:lnTo>
                  <a:lnTo>
                    <a:pt x="639318" y="16560"/>
                  </a:lnTo>
                  <a:lnTo>
                    <a:pt x="599694" y="25920"/>
                  </a:lnTo>
                  <a:lnTo>
                    <a:pt x="560832" y="36715"/>
                  </a:lnTo>
                  <a:lnTo>
                    <a:pt x="522605" y="50393"/>
                  </a:lnTo>
                  <a:lnTo>
                    <a:pt x="485267" y="64795"/>
                  </a:lnTo>
                  <a:lnTo>
                    <a:pt x="447802" y="82080"/>
                  </a:lnTo>
                  <a:lnTo>
                    <a:pt x="411734" y="100799"/>
                  </a:lnTo>
                  <a:lnTo>
                    <a:pt x="377190" y="121678"/>
                  </a:lnTo>
                  <a:lnTo>
                    <a:pt x="343408" y="143992"/>
                  </a:lnTo>
                  <a:lnTo>
                    <a:pt x="311023" y="167754"/>
                  </a:lnTo>
                  <a:lnTo>
                    <a:pt x="279273" y="193675"/>
                  </a:lnTo>
                  <a:lnTo>
                    <a:pt x="249047" y="220319"/>
                  </a:lnTo>
                  <a:lnTo>
                    <a:pt x="220218" y="249110"/>
                  </a:lnTo>
                  <a:lnTo>
                    <a:pt x="193675" y="279349"/>
                  </a:lnTo>
                  <a:lnTo>
                    <a:pt x="167640" y="311035"/>
                  </a:lnTo>
                  <a:lnTo>
                    <a:pt x="143891" y="343420"/>
                  </a:lnTo>
                  <a:lnTo>
                    <a:pt x="121666" y="377266"/>
                  </a:lnTo>
                  <a:lnTo>
                    <a:pt x="100711" y="412546"/>
                  </a:lnTo>
                  <a:lnTo>
                    <a:pt x="82042" y="448538"/>
                  </a:lnTo>
                  <a:lnTo>
                    <a:pt x="65405" y="485267"/>
                  </a:lnTo>
                  <a:lnTo>
                    <a:pt x="50292" y="522693"/>
                  </a:lnTo>
                  <a:lnTo>
                    <a:pt x="37338" y="560857"/>
                  </a:lnTo>
                  <a:lnTo>
                    <a:pt x="25908" y="599732"/>
                  </a:lnTo>
                  <a:lnTo>
                    <a:pt x="17272" y="639330"/>
                  </a:lnTo>
                  <a:lnTo>
                    <a:pt x="10033" y="679653"/>
                  </a:lnTo>
                  <a:lnTo>
                    <a:pt x="4953" y="719975"/>
                  </a:lnTo>
                  <a:lnTo>
                    <a:pt x="1397" y="760298"/>
                  </a:lnTo>
                  <a:lnTo>
                    <a:pt x="635" y="800608"/>
                  </a:lnTo>
                  <a:lnTo>
                    <a:pt x="0" y="800608"/>
                  </a:lnTo>
                  <a:lnTo>
                    <a:pt x="1397" y="842365"/>
                  </a:lnTo>
                  <a:lnTo>
                    <a:pt x="4318" y="884123"/>
                  </a:lnTo>
                  <a:lnTo>
                    <a:pt x="10033" y="925880"/>
                  </a:lnTo>
                  <a:lnTo>
                    <a:pt x="17272" y="966927"/>
                  </a:lnTo>
                  <a:lnTo>
                    <a:pt x="27305" y="1007960"/>
                  </a:lnTo>
                  <a:lnTo>
                    <a:pt x="39497" y="1047559"/>
                  </a:lnTo>
                  <a:lnTo>
                    <a:pt x="53213" y="1087158"/>
                  </a:lnTo>
                  <a:lnTo>
                    <a:pt x="69088" y="1126032"/>
                  </a:lnTo>
                  <a:lnTo>
                    <a:pt x="87757" y="1163472"/>
                  </a:lnTo>
                  <a:lnTo>
                    <a:pt x="107188" y="1200912"/>
                  </a:lnTo>
                  <a:lnTo>
                    <a:pt x="129540" y="1236192"/>
                  </a:lnTo>
                  <a:lnTo>
                    <a:pt x="153289" y="1270749"/>
                  </a:lnTo>
                  <a:lnTo>
                    <a:pt x="178562" y="1303870"/>
                  </a:lnTo>
                  <a:lnTo>
                    <a:pt x="205867" y="1335544"/>
                  </a:lnTo>
                  <a:lnTo>
                    <a:pt x="234696" y="1366507"/>
                  </a:lnTo>
                  <a:lnTo>
                    <a:pt x="264922" y="1395310"/>
                  </a:lnTo>
                  <a:lnTo>
                    <a:pt x="297307" y="1421942"/>
                  </a:lnTo>
                  <a:lnTo>
                    <a:pt x="330454" y="1447863"/>
                  </a:lnTo>
                  <a:lnTo>
                    <a:pt x="364998" y="1471625"/>
                  </a:lnTo>
                  <a:lnTo>
                    <a:pt x="400304" y="1493227"/>
                  </a:lnTo>
                  <a:lnTo>
                    <a:pt x="437007" y="1513382"/>
                  </a:lnTo>
                  <a:lnTo>
                    <a:pt x="475107" y="1531378"/>
                  </a:lnTo>
                  <a:lnTo>
                    <a:pt x="513969" y="1547228"/>
                  </a:lnTo>
                  <a:lnTo>
                    <a:pt x="553593" y="1561617"/>
                  </a:lnTo>
                  <a:lnTo>
                    <a:pt x="593217" y="1573136"/>
                  </a:lnTo>
                  <a:lnTo>
                    <a:pt x="634238" y="1583220"/>
                  </a:lnTo>
                  <a:lnTo>
                    <a:pt x="675259" y="1590421"/>
                  </a:lnTo>
                  <a:lnTo>
                    <a:pt x="717042" y="1596174"/>
                  </a:lnTo>
                  <a:lnTo>
                    <a:pt x="758825" y="1599057"/>
                  </a:lnTo>
                  <a:lnTo>
                    <a:pt x="800608" y="1600492"/>
                  </a:lnTo>
                  <a:lnTo>
                    <a:pt x="842264" y="1599057"/>
                  </a:lnTo>
                  <a:lnTo>
                    <a:pt x="884047" y="1596174"/>
                  </a:lnTo>
                  <a:lnTo>
                    <a:pt x="925830" y="1590421"/>
                  </a:lnTo>
                  <a:lnTo>
                    <a:pt x="966851" y="1583220"/>
                  </a:lnTo>
                  <a:lnTo>
                    <a:pt x="1007872" y="1573136"/>
                  </a:lnTo>
                  <a:lnTo>
                    <a:pt x="1047496" y="1560893"/>
                  </a:lnTo>
                  <a:lnTo>
                    <a:pt x="1087120" y="1547228"/>
                  </a:lnTo>
                  <a:lnTo>
                    <a:pt x="1125982" y="1531378"/>
                  </a:lnTo>
                  <a:lnTo>
                    <a:pt x="1163447" y="1512658"/>
                  </a:lnTo>
                  <a:lnTo>
                    <a:pt x="1200912" y="1493227"/>
                  </a:lnTo>
                  <a:lnTo>
                    <a:pt x="1236091" y="1470901"/>
                  </a:lnTo>
                  <a:lnTo>
                    <a:pt x="1270762" y="1447139"/>
                  </a:lnTo>
                  <a:lnTo>
                    <a:pt x="1303782" y="1421942"/>
                  </a:lnTo>
                  <a:lnTo>
                    <a:pt x="1335532" y="1394587"/>
                  </a:lnTo>
                  <a:lnTo>
                    <a:pt x="1366393" y="1365783"/>
                  </a:lnTo>
                  <a:lnTo>
                    <a:pt x="1395222" y="1335544"/>
                  </a:lnTo>
                  <a:lnTo>
                    <a:pt x="1421892" y="1303147"/>
                  </a:lnTo>
                  <a:lnTo>
                    <a:pt x="1447800" y="1270025"/>
                  </a:lnTo>
                  <a:lnTo>
                    <a:pt x="1471549" y="1235468"/>
                  </a:lnTo>
                  <a:lnTo>
                    <a:pt x="1493139" y="1200200"/>
                  </a:lnTo>
                  <a:lnTo>
                    <a:pt x="1513332" y="1163472"/>
                  </a:lnTo>
                  <a:lnTo>
                    <a:pt x="1531366" y="1125321"/>
                  </a:lnTo>
                  <a:lnTo>
                    <a:pt x="1547114" y="1086446"/>
                  </a:lnTo>
                  <a:lnTo>
                    <a:pt x="1561592" y="1046848"/>
                  </a:lnTo>
                  <a:lnTo>
                    <a:pt x="1573149" y="1007249"/>
                  </a:lnTo>
                  <a:lnTo>
                    <a:pt x="1583182" y="966203"/>
                  </a:lnTo>
                  <a:lnTo>
                    <a:pt x="1590421" y="925169"/>
                  </a:lnTo>
                  <a:lnTo>
                    <a:pt x="1596136" y="883412"/>
                  </a:lnTo>
                  <a:lnTo>
                    <a:pt x="1599057" y="841654"/>
                  </a:lnTo>
                  <a:lnTo>
                    <a:pt x="1600454" y="799896"/>
                  </a:lnTo>
                  <a:lnTo>
                    <a:pt x="1599057" y="758126"/>
                  </a:lnTo>
                  <a:lnTo>
                    <a:pt x="1596136" y="716368"/>
                  </a:lnTo>
                  <a:lnTo>
                    <a:pt x="1590421" y="674611"/>
                  </a:lnTo>
                  <a:lnTo>
                    <a:pt x="1583182" y="633577"/>
                  </a:lnTo>
                  <a:lnTo>
                    <a:pt x="1573149" y="592543"/>
                  </a:lnTo>
                  <a:lnTo>
                    <a:pt x="1560830" y="552945"/>
                  </a:lnTo>
                  <a:lnTo>
                    <a:pt x="1547114" y="513346"/>
                  </a:lnTo>
                  <a:lnTo>
                    <a:pt x="1531366" y="474459"/>
                  </a:lnTo>
                  <a:lnTo>
                    <a:pt x="1513332" y="437019"/>
                  </a:lnTo>
                  <a:lnTo>
                    <a:pt x="1493139" y="399580"/>
                  </a:lnTo>
                  <a:lnTo>
                    <a:pt x="1470787" y="364312"/>
                  </a:lnTo>
                  <a:lnTo>
                    <a:pt x="1447038" y="329742"/>
                  </a:lnTo>
                  <a:lnTo>
                    <a:pt x="1421892" y="296633"/>
                  </a:lnTo>
                  <a:lnTo>
                    <a:pt x="1394587" y="264947"/>
                  </a:lnTo>
                  <a:lnTo>
                    <a:pt x="1365758" y="233997"/>
                  </a:lnTo>
                  <a:lnTo>
                    <a:pt x="1335532" y="205193"/>
                  </a:lnTo>
                  <a:lnTo>
                    <a:pt x="1303782" y="178549"/>
                  </a:lnTo>
                  <a:lnTo>
                    <a:pt x="1270762" y="152628"/>
                  </a:lnTo>
                  <a:lnTo>
                    <a:pt x="1236091" y="128879"/>
                  </a:lnTo>
                  <a:lnTo>
                    <a:pt x="1200150" y="107276"/>
                  </a:lnTo>
                  <a:lnTo>
                    <a:pt x="1163447" y="87122"/>
                  </a:lnTo>
                  <a:lnTo>
                    <a:pt x="1125982" y="69126"/>
                  </a:lnTo>
                  <a:lnTo>
                    <a:pt x="1087120" y="53276"/>
                  </a:lnTo>
                  <a:lnTo>
                    <a:pt x="1047496" y="38874"/>
                  </a:lnTo>
                  <a:lnTo>
                    <a:pt x="1007237" y="27355"/>
                  </a:lnTo>
                  <a:lnTo>
                    <a:pt x="966851" y="17284"/>
                  </a:lnTo>
                  <a:lnTo>
                    <a:pt x="925830" y="10083"/>
                  </a:lnTo>
                  <a:lnTo>
                    <a:pt x="884047" y="4318"/>
                  </a:lnTo>
                  <a:lnTo>
                    <a:pt x="842264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07487" y="5387759"/>
              <a:ext cx="677545" cy="636270"/>
            </a:xfrm>
            <a:custGeom>
              <a:avLst/>
              <a:gdLst/>
              <a:ahLst/>
              <a:cxnLst/>
              <a:rect l="l" t="t" r="r" b="b"/>
              <a:pathLst>
                <a:path w="677544" h="636270">
                  <a:moveTo>
                    <a:pt x="337693" y="0"/>
                  </a:moveTo>
                  <a:lnTo>
                    <a:pt x="287806" y="3225"/>
                  </a:lnTo>
                  <a:lnTo>
                    <a:pt x="240187" y="12597"/>
                  </a:lnTo>
                  <a:lnTo>
                    <a:pt x="195359" y="27657"/>
                  </a:lnTo>
                  <a:lnTo>
                    <a:pt x="153845" y="47948"/>
                  </a:lnTo>
                  <a:lnTo>
                    <a:pt x="116168" y="73013"/>
                  </a:lnTo>
                  <a:lnTo>
                    <a:pt x="82852" y="102394"/>
                  </a:lnTo>
                  <a:lnTo>
                    <a:pt x="54421" y="135634"/>
                  </a:lnTo>
                  <a:lnTo>
                    <a:pt x="31396" y="172275"/>
                  </a:lnTo>
                  <a:lnTo>
                    <a:pt x="14303" y="211860"/>
                  </a:lnTo>
                  <a:lnTo>
                    <a:pt x="3662" y="253931"/>
                  </a:lnTo>
                  <a:lnTo>
                    <a:pt x="0" y="298030"/>
                  </a:lnTo>
                  <a:lnTo>
                    <a:pt x="5062" y="349384"/>
                  </a:lnTo>
                  <a:lnTo>
                    <a:pt x="19923" y="398986"/>
                  </a:lnTo>
                  <a:lnTo>
                    <a:pt x="44094" y="445620"/>
                  </a:lnTo>
                  <a:lnTo>
                    <a:pt x="77089" y="488073"/>
                  </a:lnTo>
                  <a:lnTo>
                    <a:pt x="80521" y="519006"/>
                  </a:lnTo>
                  <a:lnTo>
                    <a:pt x="76073" y="549263"/>
                  </a:lnTo>
                  <a:lnTo>
                    <a:pt x="64194" y="577361"/>
                  </a:lnTo>
                  <a:lnTo>
                    <a:pt x="45339" y="601814"/>
                  </a:lnTo>
                  <a:lnTo>
                    <a:pt x="39588" y="612566"/>
                  </a:lnTo>
                  <a:lnTo>
                    <a:pt x="40862" y="623589"/>
                  </a:lnTo>
                  <a:lnTo>
                    <a:pt x="47803" y="632183"/>
                  </a:lnTo>
                  <a:lnTo>
                    <a:pt x="59055" y="635647"/>
                  </a:lnTo>
                  <a:lnTo>
                    <a:pt x="101022" y="631653"/>
                  </a:lnTo>
                  <a:lnTo>
                    <a:pt x="140954" y="619898"/>
                  </a:lnTo>
                  <a:lnTo>
                    <a:pt x="177909" y="600720"/>
                  </a:lnTo>
                  <a:lnTo>
                    <a:pt x="210947" y="574459"/>
                  </a:lnTo>
                  <a:lnTo>
                    <a:pt x="461741" y="574459"/>
                  </a:lnTo>
                  <a:lnTo>
                    <a:pt x="521909" y="547918"/>
                  </a:lnTo>
                  <a:lnTo>
                    <a:pt x="559892" y="522791"/>
                  </a:lnTo>
                  <a:lnTo>
                    <a:pt x="593544" y="493362"/>
                  </a:lnTo>
                  <a:lnTo>
                    <a:pt x="622314" y="460097"/>
                  </a:lnTo>
                  <a:lnTo>
                    <a:pt x="645650" y="423464"/>
                  </a:lnTo>
                  <a:lnTo>
                    <a:pt x="663002" y="383931"/>
                  </a:lnTo>
                  <a:lnTo>
                    <a:pt x="673817" y="341964"/>
                  </a:lnTo>
                  <a:lnTo>
                    <a:pt x="674308" y="336181"/>
                  </a:lnTo>
                  <a:lnTo>
                    <a:pt x="191516" y="336181"/>
                  </a:lnTo>
                  <a:lnTo>
                    <a:pt x="179837" y="333930"/>
                  </a:lnTo>
                  <a:lnTo>
                    <a:pt x="179514" y="333930"/>
                  </a:lnTo>
                  <a:lnTo>
                    <a:pt x="168751" y="327178"/>
                  </a:lnTo>
                  <a:lnTo>
                    <a:pt x="161226" y="316738"/>
                  </a:lnTo>
                  <a:lnTo>
                    <a:pt x="158369" y="303060"/>
                  </a:lnTo>
                  <a:lnTo>
                    <a:pt x="160959" y="290556"/>
                  </a:lnTo>
                  <a:lnTo>
                    <a:pt x="161012" y="290300"/>
                  </a:lnTo>
                  <a:lnTo>
                    <a:pt x="168179" y="279761"/>
                  </a:lnTo>
                  <a:lnTo>
                    <a:pt x="178728" y="272595"/>
                  </a:lnTo>
                  <a:lnTo>
                    <a:pt x="191516" y="269951"/>
                  </a:lnTo>
                  <a:lnTo>
                    <a:pt x="675171" y="269951"/>
                  </a:lnTo>
                  <a:lnTo>
                    <a:pt x="673817" y="253931"/>
                  </a:lnTo>
                  <a:lnTo>
                    <a:pt x="663002" y="211860"/>
                  </a:lnTo>
                  <a:lnTo>
                    <a:pt x="645650" y="172275"/>
                  </a:lnTo>
                  <a:lnTo>
                    <a:pt x="622314" y="135634"/>
                  </a:lnTo>
                  <a:lnTo>
                    <a:pt x="593544" y="102394"/>
                  </a:lnTo>
                  <a:lnTo>
                    <a:pt x="559892" y="73013"/>
                  </a:lnTo>
                  <a:lnTo>
                    <a:pt x="521909" y="47948"/>
                  </a:lnTo>
                  <a:lnTo>
                    <a:pt x="480146" y="27657"/>
                  </a:lnTo>
                  <a:lnTo>
                    <a:pt x="435155" y="12597"/>
                  </a:lnTo>
                  <a:lnTo>
                    <a:pt x="387486" y="3225"/>
                  </a:lnTo>
                  <a:lnTo>
                    <a:pt x="337693" y="0"/>
                  </a:lnTo>
                  <a:close/>
                </a:path>
                <a:path w="677544" h="636270">
                  <a:moveTo>
                    <a:pt x="461741" y="574459"/>
                  </a:moveTo>
                  <a:lnTo>
                    <a:pt x="210947" y="574459"/>
                  </a:lnTo>
                  <a:lnTo>
                    <a:pt x="241587" y="583902"/>
                  </a:lnTo>
                  <a:lnTo>
                    <a:pt x="272811" y="590650"/>
                  </a:lnTo>
                  <a:lnTo>
                    <a:pt x="304440" y="594699"/>
                  </a:lnTo>
                  <a:lnTo>
                    <a:pt x="336296" y="596049"/>
                  </a:lnTo>
                  <a:lnTo>
                    <a:pt x="337693" y="596049"/>
                  </a:lnTo>
                  <a:lnTo>
                    <a:pt x="387486" y="592807"/>
                  </a:lnTo>
                  <a:lnTo>
                    <a:pt x="435155" y="583393"/>
                  </a:lnTo>
                  <a:lnTo>
                    <a:pt x="461741" y="574459"/>
                  </a:lnTo>
                  <a:close/>
                </a:path>
                <a:path w="677544" h="636270">
                  <a:moveTo>
                    <a:pt x="338455" y="269951"/>
                  </a:moveTo>
                  <a:lnTo>
                    <a:pt x="191516" y="269951"/>
                  </a:lnTo>
                  <a:lnTo>
                    <a:pt x="210657" y="275901"/>
                  </a:lnTo>
                  <a:lnTo>
                    <a:pt x="222345" y="290556"/>
                  </a:lnTo>
                  <a:lnTo>
                    <a:pt x="209768" y="331016"/>
                  </a:lnTo>
                  <a:lnTo>
                    <a:pt x="191516" y="336181"/>
                  </a:lnTo>
                  <a:lnTo>
                    <a:pt x="339090" y="336181"/>
                  </a:lnTo>
                  <a:lnTo>
                    <a:pt x="327007" y="333930"/>
                  </a:lnTo>
                  <a:lnTo>
                    <a:pt x="326670" y="333930"/>
                  </a:lnTo>
                  <a:lnTo>
                    <a:pt x="315722" y="327178"/>
                  </a:lnTo>
                  <a:lnTo>
                    <a:pt x="308157" y="316738"/>
                  </a:lnTo>
                  <a:lnTo>
                    <a:pt x="305308" y="303060"/>
                  </a:lnTo>
                  <a:lnTo>
                    <a:pt x="307898" y="290556"/>
                  </a:lnTo>
                  <a:lnTo>
                    <a:pt x="307951" y="290300"/>
                  </a:lnTo>
                  <a:lnTo>
                    <a:pt x="315118" y="279761"/>
                  </a:lnTo>
                  <a:lnTo>
                    <a:pt x="325667" y="272595"/>
                  </a:lnTo>
                  <a:lnTo>
                    <a:pt x="338455" y="269951"/>
                  </a:lnTo>
                  <a:close/>
                </a:path>
                <a:path w="677544" h="636270">
                  <a:moveTo>
                    <a:pt x="486029" y="269951"/>
                  </a:moveTo>
                  <a:lnTo>
                    <a:pt x="338455" y="269951"/>
                  </a:lnTo>
                  <a:lnTo>
                    <a:pt x="357524" y="275901"/>
                  </a:lnTo>
                  <a:lnTo>
                    <a:pt x="369189" y="290556"/>
                  </a:lnTo>
                  <a:lnTo>
                    <a:pt x="371423" y="309127"/>
                  </a:lnTo>
                  <a:lnTo>
                    <a:pt x="362204" y="326821"/>
                  </a:lnTo>
                  <a:lnTo>
                    <a:pt x="354965" y="333298"/>
                  </a:lnTo>
                  <a:lnTo>
                    <a:pt x="347091" y="336181"/>
                  </a:lnTo>
                  <a:lnTo>
                    <a:pt x="486029" y="336181"/>
                  </a:lnTo>
                  <a:lnTo>
                    <a:pt x="474041" y="333930"/>
                  </a:lnTo>
                  <a:lnTo>
                    <a:pt x="473705" y="333930"/>
                  </a:lnTo>
                  <a:lnTo>
                    <a:pt x="462978" y="327178"/>
                  </a:lnTo>
                  <a:lnTo>
                    <a:pt x="455632" y="316738"/>
                  </a:lnTo>
                  <a:lnTo>
                    <a:pt x="452882" y="303060"/>
                  </a:lnTo>
                  <a:lnTo>
                    <a:pt x="455367" y="290556"/>
                  </a:lnTo>
                  <a:lnTo>
                    <a:pt x="455418" y="290300"/>
                  </a:lnTo>
                  <a:lnTo>
                    <a:pt x="462407" y="279761"/>
                  </a:lnTo>
                  <a:lnTo>
                    <a:pt x="472920" y="272595"/>
                  </a:lnTo>
                  <a:lnTo>
                    <a:pt x="486029" y="269951"/>
                  </a:lnTo>
                  <a:close/>
                </a:path>
                <a:path w="677544" h="636270">
                  <a:moveTo>
                    <a:pt x="675171" y="269951"/>
                  </a:moveTo>
                  <a:lnTo>
                    <a:pt x="486029" y="269951"/>
                  </a:lnTo>
                  <a:lnTo>
                    <a:pt x="504997" y="275901"/>
                  </a:lnTo>
                  <a:lnTo>
                    <a:pt x="516429" y="290556"/>
                  </a:lnTo>
                  <a:lnTo>
                    <a:pt x="518408" y="309127"/>
                  </a:lnTo>
                  <a:lnTo>
                    <a:pt x="509016" y="326821"/>
                  </a:lnTo>
                  <a:lnTo>
                    <a:pt x="502539" y="333298"/>
                  </a:lnTo>
                  <a:lnTo>
                    <a:pt x="493903" y="336181"/>
                  </a:lnTo>
                  <a:lnTo>
                    <a:pt x="674308" y="336181"/>
                  </a:lnTo>
                  <a:lnTo>
                    <a:pt x="677545" y="298030"/>
                  </a:lnTo>
                  <a:lnTo>
                    <a:pt x="675171" y="26995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5B8B6DE-B69F-FDED-E638-7869505DAA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33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09999" y="-800"/>
            <a:ext cx="4050665" cy="889635"/>
          </a:xfrm>
          <a:custGeom>
            <a:avLst/>
            <a:gdLst/>
            <a:ahLst/>
            <a:cxnLst/>
            <a:rect l="l" t="t" r="r" b="b"/>
            <a:pathLst>
              <a:path w="4050665" h="889635">
                <a:moveTo>
                  <a:pt x="4050093" y="412546"/>
                </a:moveTo>
                <a:lnTo>
                  <a:pt x="4047934" y="369341"/>
                </a:lnTo>
                <a:lnTo>
                  <a:pt x="4040695" y="326859"/>
                </a:lnTo>
                <a:lnTo>
                  <a:pt x="4029900" y="285115"/>
                </a:lnTo>
                <a:lnTo>
                  <a:pt x="4014025" y="244792"/>
                </a:lnTo>
                <a:lnTo>
                  <a:pt x="3994594" y="205905"/>
                </a:lnTo>
                <a:lnTo>
                  <a:pt x="3970845" y="169913"/>
                </a:lnTo>
                <a:lnTo>
                  <a:pt x="3943540" y="136791"/>
                </a:lnTo>
                <a:lnTo>
                  <a:pt x="3913314" y="105829"/>
                </a:lnTo>
                <a:lnTo>
                  <a:pt x="3879405" y="78473"/>
                </a:lnTo>
                <a:lnTo>
                  <a:pt x="3843464" y="55435"/>
                </a:lnTo>
                <a:lnTo>
                  <a:pt x="3805237" y="35991"/>
                </a:lnTo>
                <a:lnTo>
                  <a:pt x="3764978" y="20154"/>
                </a:lnTo>
                <a:lnTo>
                  <a:pt x="3723195" y="9359"/>
                </a:lnTo>
                <a:lnTo>
                  <a:pt x="3684536" y="2667"/>
                </a:lnTo>
                <a:lnTo>
                  <a:pt x="3685971" y="812"/>
                </a:lnTo>
                <a:lnTo>
                  <a:pt x="3660584" y="812"/>
                </a:lnTo>
                <a:lnTo>
                  <a:pt x="3659060" y="711"/>
                </a:lnTo>
                <a:lnTo>
                  <a:pt x="3637470" y="0"/>
                </a:lnTo>
                <a:lnTo>
                  <a:pt x="3616642" y="711"/>
                </a:lnTo>
                <a:lnTo>
                  <a:pt x="3615156" y="812"/>
                </a:lnTo>
                <a:lnTo>
                  <a:pt x="0" y="812"/>
                </a:lnTo>
                <a:lnTo>
                  <a:pt x="91567" y="109448"/>
                </a:lnTo>
                <a:lnTo>
                  <a:pt x="176530" y="198716"/>
                </a:lnTo>
                <a:lnTo>
                  <a:pt x="265811" y="283679"/>
                </a:lnTo>
                <a:lnTo>
                  <a:pt x="359410" y="363601"/>
                </a:lnTo>
                <a:lnTo>
                  <a:pt x="457327" y="439191"/>
                </a:lnTo>
                <a:lnTo>
                  <a:pt x="559562" y="509028"/>
                </a:lnTo>
                <a:lnTo>
                  <a:pt x="664679" y="573112"/>
                </a:lnTo>
                <a:lnTo>
                  <a:pt x="772680" y="632155"/>
                </a:lnTo>
                <a:lnTo>
                  <a:pt x="884275" y="685431"/>
                </a:lnTo>
                <a:lnTo>
                  <a:pt x="998753" y="732955"/>
                </a:lnTo>
                <a:lnTo>
                  <a:pt x="1114666" y="773988"/>
                </a:lnTo>
                <a:lnTo>
                  <a:pt x="1233474" y="808545"/>
                </a:lnTo>
                <a:lnTo>
                  <a:pt x="1352981" y="837349"/>
                </a:lnTo>
                <a:lnTo>
                  <a:pt x="1474660" y="860386"/>
                </a:lnTo>
                <a:lnTo>
                  <a:pt x="1597063" y="876223"/>
                </a:lnTo>
                <a:lnTo>
                  <a:pt x="1720176" y="886307"/>
                </a:lnTo>
                <a:lnTo>
                  <a:pt x="1843328" y="889304"/>
                </a:lnTo>
                <a:lnTo>
                  <a:pt x="1966391" y="885583"/>
                </a:lnTo>
                <a:lnTo>
                  <a:pt x="2089581" y="876223"/>
                </a:lnTo>
                <a:lnTo>
                  <a:pt x="2211882" y="860386"/>
                </a:lnTo>
                <a:lnTo>
                  <a:pt x="2333548" y="837349"/>
                </a:lnTo>
                <a:lnTo>
                  <a:pt x="2453182" y="808545"/>
                </a:lnTo>
                <a:lnTo>
                  <a:pt x="2571927" y="773264"/>
                </a:lnTo>
                <a:lnTo>
                  <a:pt x="2687878" y="732231"/>
                </a:lnTo>
                <a:lnTo>
                  <a:pt x="2802305" y="685431"/>
                </a:lnTo>
                <a:lnTo>
                  <a:pt x="2913176" y="632155"/>
                </a:lnTo>
                <a:lnTo>
                  <a:pt x="3021888" y="573112"/>
                </a:lnTo>
                <a:lnTo>
                  <a:pt x="3127044" y="508317"/>
                </a:lnTo>
                <a:lnTo>
                  <a:pt x="3225342" y="440664"/>
                </a:lnTo>
                <a:lnTo>
                  <a:pt x="3226371" y="456463"/>
                </a:lnTo>
                <a:lnTo>
                  <a:pt x="3233610" y="498944"/>
                </a:lnTo>
                <a:lnTo>
                  <a:pt x="3244405" y="540702"/>
                </a:lnTo>
                <a:lnTo>
                  <a:pt x="3260280" y="581025"/>
                </a:lnTo>
                <a:lnTo>
                  <a:pt x="3279711" y="619899"/>
                </a:lnTo>
                <a:lnTo>
                  <a:pt x="3303460" y="655904"/>
                </a:lnTo>
                <a:lnTo>
                  <a:pt x="3330765" y="689013"/>
                </a:lnTo>
                <a:lnTo>
                  <a:pt x="3360991" y="719975"/>
                </a:lnTo>
                <a:lnTo>
                  <a:pt x="3394900" y="747331"/>
                </a:lnTo>
                <a:lnTo>
                  <a:pt x="3430841" y="770369"/>
                </a:lnTo>
                <a:lnTo>
                  <a:pt x="3469703" y="789813"/>
                </a:lnTo>
                <a:lnTo>
                  <a:pt x="3510089" y="805649"/>
                </a:lnTo>
                <a:lnTo>
                  <a:pt x="3551872" y="816457"/>
                </a:lnTo>
                <a:lnTo>
                  <a:pt x="3594290" y="823658"/>
                </a:lnTo>
                <a:lnTo>
                  <a:pt x="3637470" y="825817"/>
                </a:lnTo>
                <a:lnTo>
                  <a:pt x="3659060" y="825093"/>
                </a:lnTo>
                <a:lnTo>
                  <a:pt x="3702367" y="820775"/>
                </a:lnTo>
                <a:lnTo>
                  <a:pt x="3744023" y="811415"/>
                </a:lnTo>
                <a:lnTo>
                  <a:pt x="3785044" y="798461"/>
                </a:lnTo>
                <a:lnTo>
                  <a:pt x="3824668" y="780453"/>
                </a:lnTo>
                <a:lnTo>
                  <a:pt x="3862133" y="758850"/>
                </a:lnTo>
                <a:lnTo>
                  <a:pt x="3897439" y="733653"/>
                </a:lnTo>
                <a:lnTo>
                  <a:pt x="3929062" y="704862"/>
                </a:lnTo>
                <a:lnTo>
                  <a:pt x="3957891" y="672465"/>
                </a:lnTo>
                <a:lnTo>
                  <a:pt x="3983799" y="637171"/>
                </a:lnTo>
                <a:lnTo>
                  <a:pt x="4005389" y="599744"/>
                </a:lnTo>
                <a:lnTo>
                  <a:pt x="4022661" y="560133"/>
                </a:lnTo>
                <a:lnTo>
                  <a:pt x="4035615" y="519099"/>
                </a:lnTo>
                <a:lnTo>
                  <a:pt x="4045013" y="477342"/>
                </a:lnTo>
                <a:lnTo>
                  <a:pt x="4049331" y="434149"/>
                </a:lnTo>
                <a:lnTo>
                  <a:pt x="4050093" y="412546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7302" y="5587784"/>
            <a:ext cx="1250950" cy="2731135"/>
          </a:xfrm>
          <a:custGeom>
            <a:avLst/>
            <a:gdLst/>
            <a:ahLst/>
            <a:cxnLst/>
            <a:rect l="l" t="t" r="r" b="b"/>
            <a:pathLst>
              <a:path w="1250950" h="2731134">
                <a:moveTo>
                  <a:pt x="1250642" y="0"/>
                </a:moveTo>
                <a:lnTo>
                  <a:pt x="1157096" y="10935"/>
                </a:lnTo>
                <a:lnTo>
                  <a:pt x="1086484" y="24612"/>
                </a:lnTo>
                <a:lnTo>
                  <a:pt x="1016634" y="41173"/>
                </a:lnTo>
                <a:lnTo>
                  <a:pt x="947546" y="61328"/>
                </a:lnTo>
                <a:lnTo>
                  <a:pt x="879855" y="85814"/>
                </a:lnTo>
                <a:lnTo>
                  <a:pt x="813688" y="113170"/>
                </a:lnTo>
                <a:lnTo>
                  <a:pt x="748918" y="144132"/>
                </a:lnTo>
                <a:lnTo>
                  <a:pt x="686180" y="177965"/>
                </a:lnTo>
                <a:lnTo>
                  <a:pt x="624331" y="215405"/>
                </a:lnTo>
                <a:lnTo>
                  <a:pt x="565276" y="256451"/>
                </a:lnTo>
                <a:lnTo>
                  <a:pt x="508380" y="300368"/>
                </a:lnTo>
                <a:lnTo>
                  <a:pt x="453643" y="346443"/>
                </a:lnTo>
                <a:lnTo>
                  <a:pt x="401827" y="396126"/>
                </a:lnTo>
                <a:lnTo>
                  <a:pt x="352170" y="447954"/>
                </a:lnTo>
                <a:lnTo>
                  <a:pt x="306069" y="502679"/>
                </a:lnTo>
                <a:lnTo>
                  <a:pt x="262127" y="559549"/>
                </a:lnTo>
                <a:lnTo>
                  <a:pt x="221106" y="618591"/>
                </a:lnTo>
                <a:lnTo>
                  <a:pt x="183641" y="679793"/>
                </a:lnTo>
                <a:lnTo>
                  <a:pt x="149859" y="743153"/>
                </a:lnTo>
                <a:lnTo>
                  <a:pt x="118871" y="807948"/>
                </a:lnTo>
                <a:lnTo>
                  <a:pt x="91439" y="874192"/>
                </a:lnTo>
                <a:lnTo>
                  <a:pt x="67055" y="941870"/>
                </a:lnTo>
                <a:lnTo>
                  <a:pt x="46862" y="1010983"/>
                </a:lnTo>
                <a:lnTo>
                  <a:pt x="30352" y="1080821"/>
                </a:lnTo>
                <a:lnTo>
                  <a:pt x="16636" y="1151369"/>
                </a:lnTo>
                <a:lnTo>
                  <a:pt x="7238" y="1222654"/>
                </a:lnTo>
                <a:lnTo>
                  <a:pt x="2158" y="1293927"/>
                </a:lnTo>
                <a:lnTo>
                  <a:pt x="0" y="1365936"/>
                </a:lnTo>
                <a:lnTo>
                  <a:pt x="2158" y="1437932"/>
                </a:lnTo>
                <a:lnTo>
                  <a:pt x="8000" y="1509204"/>
                </a:lnTo>
                <a:lnTo>
                  <a:pt x="17398" y="1580477"/>
                </a:lnTo>
                <a:lnTo>
                  <a:pt x="30352" y="1651038"/>
                </a:lnTo>
                <a:lnTo>
                  <a:pt x="46862" y="1720875"/>
                </a:lnTo>
                <a:lnTo>
                  <a:pt x="67055" y="1789277"/>
                </a:lnTo>
                <a:lnTo>
                  <a:pt x="91439" y="1856956"/>
                </a:lnTo>
                <a:lnTo>
                  <a:pt x="118871" y="1923910"/>
                </a:lnTo>
                <a:lnTo>
                  <a:pt x="149859" y="1987982"/>
                </a:lnTo>
                <a:lnTo>
                  <a:pt x="184403" y="2051342"/>
                </a:lnTo>
                <a:lnTo>
                  <a:pt x="221868" y="2112543"/>
                </a:lnTo>
                <a:lnTo>
                  <a:pt x="262127" y="2171585"/>
                </a:lnTo>
                <a:lnTo>
                  <a:pt x="306069" y="2228456"/>
                </a:lnTo>
                <a:lnTo>
                  <a:pt x="352805" y="2283180"/>
                </a:lnTo>
                <a:lnTo>
                  <a:pt x="401827" y="2335009"/>
                </a:lnTo>
                <a:lnTo>
                  <a:pt x="454405" y="2384691"/>
                </a:lnTo>
                <a:lnTo>
                  <a:pt x="508380" y="2431491"/>
                </a:lnTo>
                <a:lnTo>
                  <a:pt x="566038" y="2474696"/>
                </a:lnTo>
                <a:lnTo>
                  <a:pt x="624966" y="2515730"/>
                </a:lnTo>
                <a:lnTo>
                  <a:pt x="686180" y="2553170"/>
                </a:lnTo>
                <a:lnTo>
                  <a:pt x="748918" y="2587726"/>
                </a:lnTo>
                <a:lnTo>
                  <a:pt x="813688" y="2617965"/>
                </a:lnTo>
                <a:lnTo>
                  <a:pt x="880617" y="2646045"/>
                </a:lnTo>
                <a:lnTo>
                  <a:pt x="948308" y="2669806"/>
                </a:lnTo>
                <a:lnTo>
                  <a:pt x="1016634" y="2689961"/>
                </a:lnTo>
                <a:lnTo>
                  <a:pt x="1086484" y="2706522"/>
                </a:lnTo>
                <a:lnTo>
                  <a:pt x="1157096" y="2720200"/>
                </a:lnTo>
                <a:lnTo>
                  <a:pt x="1228343" y="2729560"/>
                </a:lnTo>
                <a:lnTo>
                  <a:pt x="1250642" y="2731135"/>
                </a:lnTo>
                <a:lnTo>
                  <a:pt x="1250642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69130" y="8789657"/>
            <a:ext cx="836930" cy="836930"/>
          </a:xfrm>
          <a:custGeom>
            <a:avLst/>
            <a:gdLst/>
            <a:ahLst/>
            <a:cxnLst/>
            <a:rect l="l" t="t" r="r" b="b"/>
            <a:pathLst>
              <a:path w="836930" h="836929">
                <a:moveTo>
                  <a:pt x="418338" y="0"/>
                </a:moveTo>
                <a:lnTo>
                  <a:pt x="374396" y="2159"/>
                </a:lnTo>
                <a:lnTo>
                  <a:pt x="331216" y="9359"/>
                </a:lnTo>
                <a:lnTo>
                  <a:pt x="288671" y="20154"/>
                </a:lnTo>
                <a:lnTo>
                  <a:pt x="268605" y="28079"/>
                </a:lnTo>
                <a:lnTo>
                  <a:pt x="248412" y="35991"/>
                </a:lnTo>
                <a:lnTo>
                  <a:pt x="209550" y="56159"/>
                </a:lnTo>
                <a:lnTo>
                  <a:pt x="172085" y="79908"/>
                </a:lnTo>
                <a:lnTo>
                  <a:pt x="138176" y="107276"/>
                </a:lnTo>
                <a:lnTo>
                  <a:pt x="107315" y="138226"/>
                </a:lnTo>
                <a:lnTo>
                  <a:pt x="79883" y="172072"/>
                </a:lnTo>
                <a:lnTo>
                  <a:pt x="56134" y="208788"/>
                </a:lnTo>
                <a:lnTo>
                  <a:pt x="35941" y="248385"/>
                </a:lnTo>
                <a:lnTo>
                  <a:pt x="20193" y="288707"/>
                </a:lnTo>
                <a:lnTo>
                  <a:pt x="9398" y="331182"/>
                </a:lnTo>
                <a:lnTo>
                  <a:pt x="2159" y="374383"/>
                </a:lnTo>
                <a:lnTo>
                  <a:pt x="0" y="418302"/>
                </a:lnTo>
                <a:lnTo>
                  <a:pt x="762" y="439902"/>
                </a:lnTo>
                <a:lnTo>
                  <a:pt x="5080" y="483821"/>
                </a:lnTo>
                <a:lnTo>
                  <a:pt x="14351" y="526296"/>
                </a:lnTo>
                <a:lnTo>
                  <a:pt x="28067" y="568058"/>
                </a:lnTo>
                <a:lnTo>
                  <a:pt x="46101" y="607655"/>
                </a:lnTo>
                <a:lnTo>
                  <a:pt x="67691" y="645815"/>
                </a:lnTo>
                <a:lnTo>
                  <a:pt x="93599" y="681093"/>
                </a:lnTo>
                <a:lnTo>
                  <a:pt x="123063" y="713492"/>
                </a:lnTo>
                <a:lnTo>
                  <a:pt x="155448" y="743009"/>
                </a:lnTo>
                <a:lnTo>
                  <a:pt x="190754" y="768211"/>
                </a:lnTo>
                <a:lnTo>
                  <a:pt x="228219" y="790530"/>
                </a:lnTo>
                <a:lnTo>
                  <a:pt x="268605" y="807810"/>
                </a:lnTo>
                <a:lnTo>
                  <a:pt x="310261" y="821486"/>
                </a:lnTo>
                <a:lnTo>
                  <a:pt x="352806" y="830849"/>
                </a:lnTo>
                <a:lnTo>
                  <a:pt x="396748" y="835169"/>
                </a:lnTo>
                <a:lnTo>
                  <a:pt x="418338" y="835888"/>
                </a:lnTo>
                <a:lnTo>
                  <a:pt x="418338" y="836608"/>
                </a:lnTo>
                <a:lnTo>
                  <a:pt x="462280" y="834445"/>
                </a:lnTo>
                <a:lnTo>
                  <a:pt x="505460" y="827247"/>
                </a:lnTo>
                <a:lnTo>
                  <a:pt x="547243" y="815727"/>
                </a:lnTo>
                <a:lnTo>
                  <a:pt x="588264" y="799887"/>
                </a:lnTo>
                <a:lnTo>
                  <a:pt x="627126" y="780450"/>
                </a:lnTo>
                <a:lnTo>
                  <a:pt x="663829" y="756692"/>
                </a:lnTo>
                <a:lnTo>
                  <a:pt x="697611" y="728609"/>
                </a:lnTo>
                <a:lnTo>
                  <a:pt x="728599" y="697652"/>
                </a:lnTo>
                <a:lnTo>
                  <a:pt x="756031" y="663813"/>
                </a:lnTo>
                <a:lnTo>
                  <a:pt x="779780" y="627092"/>
                </a:lnTo>
                <a:lnTo>
                  <a:pt x="799973" y="588214"/>
                </a:lnTo>
                <a:lnTo>
                  <a:pt x="815721" y="547176"/>
                </a:lnTo>
                <a:lnTo>
                  <a:pt x="826516" y="505415"/>
                </a:lnTo>
                <a:lnTo>
                  <a:pt x="833755" y="462221"/>
                </a:lnTo>
                <a:lnTo>
                  <a:pt x="835914" y="418302"/>
                </a:lnTo>
                <a:lnTo>
                  <a:pt x="836676" y="418302"/>
                </a:lnTo>
                <a:lnTo>
                  <a:pt x="834517" y="374383"/>
                </a:lnTo>
                <a:lnTo>
                  <a:pt x="827278" y="331182"/>
                </a:lnTo>
                <a:lnTo>
                  <a:pt x="816483" y="288707"/>
                </a:lnTo>
                <a:lnTo>
                  <a:pt x="800608" y="248385"/>
                </a:lnTo>
                <a:lnTo>
                  <a:pt x="780415" y="209511"/>
                </a:lnTo>
                <a:lnTo>
                  <a:pt x="756666" y="172072"/>
                </a:lnTo>
                <a:lnTo>
                  <a:pt x="729361" y="138226"/>
                </a:lnTo>
                <a:lnTo>
                  <a:pt x="698373" y="107276"/>
                </a:lnTo>
                <a:lnTo>
                  <a:pt x="664591" y="79908"/>
                </a:lnTo>
                <a:lnTo>
                  <a:pt x="627888" y="56159"/>
                </a:lnTo>
                <a:lnTo>
                  <a:pt x="588264" y="35991"/>
                </a:lnTo>
                <a:lnTo>
                  <a:pt x="547878" y="20154"/>
                </a:lnTo>
                <a:lnTo>
                  <a:pt x="505460" y="9359"/>
                </a:lnTo>
                <a:lnTo>
                  <a:pt x="462280" y="2159"/>
                </a:lnTo>
                <a:lnTo>
                  <a:pt x="439928" y="711"/>
                </a:lnTo>
                <a:lnTo>
                  <a:pt x="418338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3039110" cy="4828540"/>
            <a:chOff x="0" y="0"/>
            <a:chExt cx="3039110" cy="4828540"/>
          </a:xfrm>
        </p:grpSpPr>
        <p:sp>
          <p:nvSpPr>
            <p:cNvPr id="6" name="object 6"/>
            <p:cNvSpPr/>
            <p:nvPr/>
          </p:nvSpPr>
          <p:spPr>
            <a:xfrm>
              <a:off x="0" y="12"/>
              <a:ext cx="1424305" cy="3228340"/>
            </a:xfrm>
            <a:custGeom>
              <a:avLst/>
              <a:gdLst/>
              <a:ahLst/>
              <a:cxnLst/>
              <a:rect l="l" t="t" r="r" b="b"/>
              <a:pathLst>
                <a:path w="1424305" h="3228340">
                  <a:moveTo>
                    <a:pt x="1424025" y="411835"/>
                  </a:moveTo>
                  <a:lnTo>
                    <a:pt x="1421866" y="330479"/>
                  </a:lnTo>
                  <a:lnTo>
                    <a:pt x="1415389" y="249110"/>
                  </a:lnTo>
                  <a:lnTo>
                    <a:pt x="1404594" y="168478"/>
                  </a:lnTo>
                  <a:lnTo>
                    <a:pt x="1390192" y="88557"/>
                  </a:lnTo>
                  <a:lnTo>
                    <a:pt x="1370749" y="9359"/>
                  </a:lnTo>
                  <a:lnTo>
                    <a:pt x="1368005" y="0"/>
                  </a:lnTo>
                  <a:lnTo>
                    <a:pt x="0" y="0"/>
                  </a:lnTo>
                  <a:lnTo>
                    <a:pt x="0" y="1416646"/>
                  </a:lnTo>
                  <a:lnTo>
                    <a:pt x="0" y="1962289"/>
                  </a:lnTo>
                  <a:lnTo>
                    <a:pt x="0" y="3154603"/>
                  </a:lnTo>
                  <a:lnTo>
                    <a:pt x="23685" y="3164382"/>
                  </a:lnTo>
                  <a:lnTo>
                    <a:pt x="70485" y="3180943"/>
                  </a:lnTo>
                  <a:lnTo>
                    <a:pt x="118008" y="3194634"/>
                  </a:lnTo>
                  <a:lnTo>
                    <a:pt x="165519" y="3206153"/>
                  </a:lnTo>
                  <a:lnTo>
                    <a:pt x="213753" y="3215500"/>
                  </a:lnTo>
                  <a:lnTo>
                    <a:pt x="262724" y="3221990"/>
                  </a:lnTo>
                  <a:lnTo>
                    <a:pt x="312394" y="3225584"/>
                  </a:lnTo>
                  <a:lnTo>
                    <a:pt x="361353" y="3227032"/>
                  </a:lnTo>
                  <a:lnTo>
                    <a:pt x="361353" y="3227743"/>
                  </a:lnTo>
                  <a:lnTo>
                    <a:pt x="410311" y="3226308"/>
                  </a:lnTo>
                  <a:lnTo>
                    <a:pt x="459994" y="3222701"/>
                  </a:lnTo>
                  <a:lnTo>
                    <a:pt x="508952" y="3216224"/>
                  </a:lnTo>
                  <a:lnTo>
                    <a:pt x="557187" y="3206864"/>
                  </a:lnTo>
                  <a:lnTo>
                    <a:pt x="604710" y="3195345"/>
                  </a:lnTo>
                  <a:lnTo>
                    <a:pt x="652221" y="3181667"/>
                  </a:lnTo>
                  <a:lnTo>
                    <a:pt x="698309" y="3165106"/>
                  </a:lnTo>
                  <a:lnTo>
                    <a:pt x="744385" y="3146387"/>
                  </a:lnTo>
                  <a:lnTo>
                    <a:pt x="788301" y="3124784"/>
                  </a:lnTo>
                  <a:lnTo>
                    <a:pt x="832218" y="3101022"/>
                  </a:lnTo>
                  <a:lnTo>
                    <a:pt x="873975" y="3075825"/>
                  </a:lnTo>
                  <a:lnTo>
                    <a:pt x="914298" y="3047746"/>
                  </a:lnTo>
                  <a:lnTo>
                    <a:pt x="953897" y="3017507"/>
                  </a:lnTo>
                  <a:lnTo>
                    <a:pt x="991336" y="2985833"/>
                  </a:lnTo>
                  <a:lnTo>
                    <a:pt x="1026604" y="2951988"/>
                  </a:lnTo>
                  <a:lnTo>
                    <a:pt x="1060450" y="2915983"/>
                  </a:lnTo>
                  <a:lnTo>
                    <a:pt x="1092847" y="2878544"/>
                  </a:lnTo>
                  <a:lnTo>
                    <a:pt x="1122362" y="2838945"/>
                  </a:lnTo>
                  <a:lnTo>
                    <a:pt x="1150442" y="2798622"/>
                  </a:lnTo>
                  <a:lnTo>
                    <a:pt x="1176362" y="2756865"/>
                  </a:lnTo>
                  <a:lnTo>
                    <a:pt x="1200124" y="2713659"/>
                  </a:lnTo>
                  <a:lnTo>
                    <a:pt x="1221003" y="2669032"/>
                  </a:lnTo>
                  <a:lnTo>
                    <a:pt x="1239723" y="2623667"/>
                  </a:lnTo>
                  <a:lnTo>
                    <a:pt x="1256284" y="2576868"/>
                  </a:lnTo>
                  <a:lnTo>
                    <a:pt x="1269961" y="2529344"/>
                  </a:lnTo>
                  <a:lnTo>
                    <a:pt x="1281480" y="2481821"/>
                  </a:lnTo>
                  <a:lnTo>
                    <a:pt x="1290828" y="2433586"/>
                  </a:lnTo>
                  <a:lnTo>
                    <a:pt x="1297317" y="2384628"/>
                  </a:lnTo>
                  <a:lnTo>
                    <a:pt x="1300911" y="2334945"/>
                  </a:lnTo>
                  <a:lnTo>
                    <a:pt x="1302346" y="2285987"/>
                  </a:lnTo>
                  <a:lnTo>
                    <a:pt x="1303070" y="2285987"/>
                  </a:lnTo>
                  <a:lnTo>
                    <a:pt x="1301635" y="2237028"/>
                  </a:lnTo>
                  <a:lnTo>
                    <a:pt x="1298041" y="2187346"/>
                  </a:lnTo>
                  <a:lnTo>
                    <a:pt x="1291551" y="2138388"/>
                  </a:lnTo>
                  <a:lnTo>
                    <a:pt x="1282192" y="2090153"/>
                  </a:lnTo>
                  <a:lnTo>
                    <a:pt x="1270673" y="2041906"/>
                  </a:lnTo>
                  <a:lnTo>
                    <a:pt x="1256995" y="1995106"/>
                  </a:lnTo>
                  <a:lnTo>
                    <a:pt x="1240434" y="1948307"/>
                  </a:lnTo>
                  <a:lnTo>
                    <a:pt x="1221727" y="1902955"/>
                  </a:lnTo>
                  <a:lnTo>
                    <a:pt x="1200124" y="1858314"/>
                  </a:lnTo>
                  <a:lnTo>
                    <a:pt x="1177086" y="1815109"/>
                  </a:lnTo>
                  <a:lnTo>
                    <a:pt x="1151166" y="1773351"/>
                  </a:lnTo>
                  <a:lnTo>
                    <a:pt x="1123086" y="1732318"/>
                  </a:lnTo>
                  <a:lnTo>
                    <a:pt x="1093571" y="1693430"/>
                  </a:lnTo>
                  <a:lnTo>
                    <a:pt x="1061161" y="1655991"/>
                  </a:lnTo>
                  <a:lnTo>
                    <a:pt x="1027328" y="1619986"/>
                  </a:lnTo>
                  <a:lnTo>
                    <a:pt x="991336" y="1586153"/>
                  </a:lnTo>
                  <a:lnTo>
                    <a:pt x="953897" y="1553756"/>
                  </a:lnTo>
                  <a:lnTo>
                    <a:pt x="937488" y="1541297"/>
                  </a:lnTo>
                  <a:lnTo>
                    <a:pt x="968298" y="1511998"/>
                  </a:lnTo>
                  <a:lnTo>
                    <a:pt x="1024445" y="1452956"/>
                  </a:lnTo>
                  <a:lnTo>
                    <a:pt x="1077010" y="1391031"/>
                  </a:lnTo>
                  <a:lnTo>
                    <a:pt x="1126680" y="1326235"/>
                  </a:lnTo>
                  <a:lnTo>
                    <a:pt x="1172768" y="1259268"/>
                  </a:lnTo>
                  <a:lnTo>
                    <a:pt x="1215961" y="1190155"/>
                  </a:lnTo>
                  <a:lnTo>
                    <a:pt x="1254125" y="1118158"/>
                  </a:lnTo>
                  <a:lnTo>
                    <a:pt x="1289392" y="1044714"/>
                  </a:lnTo>
                  <a:lnTo>
                    <a:pt x="1320355" y="969835"/>
                  </a:lnTo>
                  <a:lnTo>
                    <a:pt x="1347711" y="892797"/>
                  </a:lnTo>
                  <a:lnTo>
                    <a:pt x="1370749" y="814311"/>
                  </a:lnTo>
                  <a:lnTo>
                    <a:pt x="1390192" y="735114"/>
                  </a:lnTo>
                  <a:lnTo>
                    <a:pt x="1404594" y="655193"/>
                  </a:lnTo>
                  <a:lnTo>
                    <a:pt x="1415389" y="574548"/>
                  </a:lnTo>
                  <a:lnTo>
                    <a:pt x="1421866" y="493191"/>
                  </a:lnTo>
                  <a:lnTo>
                    <a:pt x="1424025" y="411835"/>
                  </a:lnTo>
                  <a:close/>
                </a:path>
              </a:pathLst>
            </a:custGeom>
            <a:solidFill>
              <a:srgbClr val="16A2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8554" y="322775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5">
                  <a:moveTo>
                    <a:pt x="800620" y="0"/>
                  </a:moveTo>
                  <a:lnTo>
                    <a:pt x="760298" y="723"/>
                  </a:lnTo>
                  <a:lnTo>
                    <a:pt x="719975" y="4318"/>
                  </a:lnTo>
                  <a:lnTo>
                    <a:pt x="679653" y="9359"/>
                  </a:lnTo>
                  <a:lnTo>
                    <a:pt x="639343" y="16560"/>
                  </a:lnTo>
                  <a:lnTo>
                    <a:pt x="599744" y="25920"/>
                  </a:lnTo>
                  <a:lnTo>
                    <a:pt x="560857" y="36728"/>
                  </a:lnTo>
                  <a:lnTo>
                    <a:pt x="522706" y="50393"/>
                  </a:lnTo>
                  <a:lnTo>
                    <a:pt x="485267" y="64795"/>
                  </a:lnTo>
                  <a:lnTo>
                    <a:pt x="447827" y="82080"/>
                  </a:lnTo>
                  <a:lnTo>
                    <a:pt x="411835" y="100799"/>
                  </a:lnTo>
                  <a:lnTo>
                    <a:pt x="377278" y="121678"/>
                  </a:lnTo>
                  <a:lnTo>
                    <a:pt x="343433" y="143992"/>
                  </a:lnTo>
                  <a:lnTo>
                    <a:pt x="311035" y="167754"/>
                  </a:lnTo>
                  <a:lnTo>
                    <a:pt x="279349" y="193675"/>
                  </a:lnTo>
                  <a:lnTo>
                    <a:pt x="249123" y="220319"/>
                  </a:lnTo>
                  <a:lnTo>
                    <a:pt x="220319" y="249110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4005" y="343433"/>
                  </a:lnTo>
                  <a:lnTo>
                    <a:pt x="121678" y="377266"/>
                  </a:lnTo>
                  <a:lnTo>
                    <a:pt x="100799" y="412546"/>
                  </a:lnTo>
                  <a:lnTo>
                    <a:pt x="82080" y="448538"/>
                  </a:lnTo>
                  <a:lnTo>
                    <a:pt x="65519" y="485267"/>
                  </a:lnTo>
                  <a:lnTo>
                    <a:pt x="50406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84" y="639343"/>
                  </a:lnTo>
                  <a:lnTo>
                    <a:pt x="10083" y="679653"/>
                  </a:lnTo>
                  <a:lnTo>
                    <a:pt x="5041" y="719975"/>
                  </a:lnTo>
                  <a:lnTo>
                    <a:pt x="1447" y="760298"/>
                  </a:lnTo>
                  <a:lnTo>
                    <a:pt x="723" y="800608"/>
                  </a:lnTo>
                  <a:lnTo>
                    <a:pt x="0" y="800608"/>
                  </a:lnTo>
                  <a:lnTo>
                    <a:pt x="1447" y="842365"/>
                  </a:lnTo>
                  <a:lnTo>
                    <a:pt x="4330" y="884135"/>
                  </a:lnTo>
                  <a:lnTo>
                    <a:pt x="10083" y="925880"/>
                  </a:lnTo>
                  <a:lnTo>
                    <a:pt x="17284" y="966927"/>
                  </a:lnTo>
                  <a:lnTo>
                    <a:pt x="27368" y="1007960"/>
                  </a:lnTo>
                  <a:lnTo>
                    <a:pt x="39611" y="1047559"/>
                  </a:lnTo>
                  <a:lnTo>
                    <a:pt x="53289" y="1087158"/>
                  </a:lnTo>
                  <a:lnTo>
                    <a:pt x="69126" y="1126045"/>
                  </a:lnTo>
                  <a:lnTo>
                    <a:pt x="87845" y="1163485"/>
                  </a:lnTo>
                  <a:lnTo>
                    <a:pt x="107289" y="1200912"/>
                  </a:lnTo>
                  <a:lnTo>
                    <a:pt x="129603" y="1236192"/>
                  </a:lnTo>
                  <a:lnTo>
                    <a:pt x="153365" y="1270762"/>
                  </a:lnTo>
                  <a:lnTo>
                    <a:pt x="178562" y="1303870"/>
                  </a:lnTo>
                  <a:lnTo>
                    <a:pt x="205917" y="1335544"/>
                  </a:lnTo>
                  <a:lnTo>
                    <a:pt x="234721" y="1366507"/>
                  </a:lnTo>
                  <a:lnTo>
                    <a:pt x="264960" y="1395310"/>
                  </a:lnTo>
                  <a:lnTo>
                    <a:pt x="297357" y="1421955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16" y="1493227"/>
                  </a:lnTo>
                  <a:lnTo>
                    <a:pt x="437032" y="1513382"/>
                  </a:lnTo>
                  <a:lnTo>
                    <a:pt x="475183" y="1531378"/>
                  </a:lnTo>
                  <a:lnTo>
                    <a:pt x="514070" y="1547228"/>
                  </a:lnTo>
                  <a:lnTo>
                    <a:pt x="553669" y="1561617"/>
                  </a:lnTo>
                  <a:lnTo>
                    <a:pt x="593267" y="1573149"/>
                  </a:lnTo>
                  <a:lnTo>
                    <a:pt x="634301" y="1583220"/>
                  </a:lnTo>
                  <a:lnTo>
                    <a:pt x="675335" y="1590421"/>
                  </a:lnTo>
                  <a:lnTo>
                    <a:pt x="717092" y="1596186"/>
                  </a:lnTo>
                  <a:lnTo>
                    <a:pt x="758863" y="1599057"/>
                  </a:lnTo>
                  <a:lnTo>
                    <a:pt x="800620" y="1600504"/>
                  </a:lnTo>
                  <a:lnTo>
                    <a:pt x="842365" y="1599057"/>
                  </a:lnTo>
                  <a:lnTo>
                    <a:pt x="884135" y="1596186"/>
                  </a:lnTo>
                  <a:lnTo>
                    <a:pt x="925893" y="1590421"/>
                  </a:lnTo>
                  <a:lnTo>
                    <a:pt x="966927" y="1583220"/>
                  </a:lnTo>
                  <a:lnTo>
                    <a:pt x="1007960" y="1573149"/>
                  </a:lnTo>
                  <a:lnTo>
                    <a:pt x="1047559" y="1560906"/>
                  </a:lnTo>
                  <a:lnTo>
                    <a:pt x="1087158" y="1547228"/>
                  </a:lnTo>
                  <a:lnTo>
                    <a:pt x="1126045" y="1531378"/>
                  </a:lnTo>
                  <a:lnTo>
                    <a:pt x="1163485" y="1512671"/>
                  </a:lnTo>
                  <a:lnTo>
                    <a:pt x="1200912" y="1493227"/>
                  </a:lnTo>
                  <a:lnTo>
                    <a:pt x="1236205" y="1470901"/>
                  </a:lnTo>
                  <a:lnTo>
                    <a:pt x="1270762" y="1447152"/>
                  </a:lnTo>
                  <a:lnTo>
                    <a:pt x="1303870" y="1421955"/>
                  </a:lnTo>
                  <a:lnTo>
                    <a:pt x="1335557" y="1394587"/>
                  </a:lnTo>
                  <a:lnTo>
                    <a:pt x="1366507" y="1365796"/>
                  </a:lnTo>
                  <a:lnTo>
                    <a:pt x="1395310" y="1335544"/>
                  </a:lnTo>
                  <a:lnTo>
                    <a:pt x="1421955" y="1303147"/>
                  </a:lnTo>
                  <a:lnTo>
                    <a:pt x="1447863" y="1270038"/>
                  </a:lnTo>
                  <a:lnTo>
                    <a:pt x="1471625" y="1235468"/>
                  </a:lnTo>
                  <a:lnTo>
                    <a:pt x="1493227" y="1200200"/>
                  </a:lnTo>
                  <a:lnTo>
                    <a:pt x="1513382" y="1163485"/>
                  </a:lnTo>
                  <a:lnTo>
                    <a:pt x="1531391" y="1125321"/>
                  </a:lnTo>
                  <a:lnTo>
                    <a:pt x="1547228" y="1086446"/>
                  </a:lnTo>
                  <a:lnTo>
                    <a:pt x="1561630" y="1046848"/>
                  </a:lnTo>
                  <a:lnTo>
                    <a:pt x="1573149" y="1007249"/>
                  </a:lnTo>
                  <a:lnTo>
                    <a:pt x="1583220" y="966203"/>
                  </a:lnTo>
                  <a:lnTo>
                    <a:pt x="1590421" y="925169"/>
                  </a:lnTo>
                  <a:lnTo>
                    <a:pt x="1596186" y="883412"/>
                  </a:lnTo>
                  <a:lnTo>
                    <a:pt x="1599057" y="841654"/>
                  </a:lnTo>
                  <a:lnTo>
                    <a:pt x="1600504" y="799896"/>
                  </a:lnTo>
                  <a:lnTo>
                    <a:pt x="1599057" y="758126"/>
                  </a:lnTo>
                  <a:lnTo>
                    <a:pt x="1596186" y="716381"/>
                  </a:lnTo>
                  <a:lnTo>
                    <a:pt x="1590421" y="674624"/>
                  </a:lnTo>
                  <a:lnTo>
                    <a:pt x="1583220" y="633577"/>
                  </a:lnTo>
                  <a:lnTo>
                    <a:pt x="1573149" y="592543"/>
                  </a:lnTo>
                  <a:lnTo>
                    <a:pt x="1560906" y="552945"/>
                  </a:lnTo>
                  <a:lnTo>
                    <a:pt x="1547228" y="513346"/>
                  </a:lnTo>
                  <a:lnTo>
                    <a:pt x="1531391" y="474472"/>
                  </a:lnTo>
                  <a:lnTo>
                    <a:pt x="1513382" y="437019"/>
                  </a:lnTo>
                  <a:lnTo>
                    <a:pt x="1493227" y="399592"/>
                  </a:lnTo>
                  <a:lnTo>
                    <a:pt x="1470901" y="364312"/>
                  </a:lnTo>
                  <a:lnTo>
                    <a:pt x="1447152" y="329755"/>
                  </a:lnTo>
                  <a:lnTo>
                    <a:pt x="1421955" y="296633"/>
                  </a:lnTo>
                  <a:lnTo>
                    <a:pt x="1394587" y="264960"/>
                  </a:lnTo>
                  <a:lnTo>
                    <a:pt x="1365796" y="233997"/>
                  </a:lnTo>
                  <a:lnTo>
                    <a:pt x="1335557" y="205193"/>
                  </a:lnTo>
                  <a:lnTo>
                    <a:pt x="1303870" y="178562"/>
                  </a:lnTo>
                  <a:lnTo>
                    <a:pt x="1270762" y="152641"/>
                  </a:lnTo>
                  <a:lnTo>
                    <a:pt x="1236205" y="128879"/>
                  </a:lnTo>
                  <a:lnTo>
                    <a:pt x="1200200" y="107276"/>
                  </a:lnTo>
                  <a:lnTo>
                    <a:pt x="1163485" y="87122"/>
                  </a:lnTo>
                  <a:lnTo>
                    <a:pt x="1126045" y="69126"/>
                  </a:lnTo>
                  <a:lnTo>
                    <a:pt x="1087158" y="53276"/>
                  </a:lnTo>
                  <a:lnTo>
                    <a:pt x="1047559" y="38874"/>
                  </a:lnTo>
                  <a:lnTo>
                    <a:pt x="1007249" y="27355"/>
                  </a:lnTo>
                  <a:lnTo>
                    <a:pt x="966927" y="17284"/>
                  </a:lnTo>
                  <a:lnTo>
                    <a:pt x="925893" y="10083"/>
                  </a:lnTo>
                  <a:lnTo>
                    <a:pt x="884135" y="4318"/>
                  </a:lnTo>
                  <a:lnTo>
                    <a:pt x="842365" y="1447"/>
                  </a:lnTo>
                  <a:lnTo>
                    <a:pt x="800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30311" y="3681361"/>
              <a:ext cx="491490" cy="694055"/>
            </a:xfrm>
            <a:custGeom>
              <a:avLst/>
              <a:gdLst/>
              <a:ahLst/>
              <a:cxnLst/>
              <a:rect l="l" t="t" r="r" b="b"/>
              <a:pathLst>
                <a:path w="491489" h="694054">
                  <a:moveTo>
                    <a:pt x="325399" y="0"/>
                  </a:moveTo>
                  <a:lnTo>
                    <a:pt x="20154" y="0"/>
                  </a:lnTo>
                  <a:lnTo>
                    <a:pt x="12146" y="1529"/>
                  </a:lnTo>
                  <a:lnTo>
                    <a:pt x="5757" y="5757"/>
                  </a:lnTo>
                  <a:lnTo>
                    <a:pt x="1529" y="12146"/>
                  </a:lnTo>
                  <a:lnTo>
                    <a:pt x="0" y="20154"/>
                  </a:lnTo>
                  <a:lnTo>
                    <a:pt x="0" y="571601"/>
                  </a:lnTo>
                  <a:lnTo>
                    <a:pt x="372186" y="571601"/>
                  </a:lnTo>
                  <a:lnTo>
                    <a:pt x="372186" y="634949"/>
                  </a:lnTo>
                  <a:lnTo>
                    <a:pt x="388026" y="677694"/>
                  </a:lnTo>
                  <a:lnTo>
                    <a:pt x="429780" y="693978"/>
                  </a:lnTo>
                  <a:lnTo>
                    <a:pt x="454225" y="689209"/>
                  </a:lnTo>
                  <a:lnTo>
                    <a:pt x="473605" y="676341"/>
                  </a:lnTo>
                  <a:lnTo>
                    <a:pt x="486369" y="657534"/>
                  </a:lnTo>
                  <a:lnTo>
                    <a:pt x="490969" y="634949"/>
                  </a:lnTo>
                  <a:lnTo>
                    <a:pt x="490969" y="566559"/>
                  </a:lnTo>
                  <a:lnTo>
                    <a:pt x="312445" y="566559"/>
                  </a:lnTo>
                  <a:lnTo>
                    <a:pt x="298042" y="564985"/>
                  </a:lnTo>
                  <a:lnTo>
                    <a:pt x="265645" y="543521"/>
                  </a:lnTo>
                  <a:lnTo>
                    <a:pt x="257835" y="530567"/>
                  </a:lnTo>
                  <a:lnTo>
                    <a:pt x="139661" y="530567"/>
                  </a:lnTo>
                  <a:lnTo>
                    <a:pt x="133908" y="526961"/>
                  </a:lnTo>
                  <a:lnTo>
                    <a:pt x="130302" y="522643"/>
                  </a:lnTo>
                  <a:lnTo>
                    <a:pt x="89268" y="480174"/>
                  </a:lnTo>
                  <a:lnTo>
                    <a:pt x="84810" y="473863"/>
                  </a:lnTo>
                  <a:lnTo>
                    <a:pt x="83324" y="466405"/>
                  </a:lnTo>
                  <a:lnTo>
                    <a:pt x="84810" y="458812"/>
                  </a:lnTo>
                  <a:lnTo>
                    <a:pt x="89268" y="452094"/>
                  </a:lnTo>
                  <a:lnTo>
                    <a:pt x="92862" y="448500"/>
                  </a:lnTo>
                  <a:lnTo>
                    <a:pt x="97904" y="446328"/>
                  </a:lnTo>
                  <a:lnTo>
                    <a:pt x="175627" y="446328"/>
                  </a:lnTo>
                  <a:lnTo>
                    <a:pt x="211658" y="411060"/>
                  </a:lnTo>
                  <a:lnTo>
                    <a:pt x="215976" y="407466"/>
                  </a:lnTo>
                  <a:lnTo>
                    <a:pt x="221005" y="405307"/>
                  </a:lnTo>
                  <a:lnTo>
                    <a:pt x="139661" y="405307"/>
                  </a:lnTo>
                  <a:lnTo>
                    <a:pt x="89268" y="357073"/>
                  </a:lnTo>
                  <a:lnTo>
                    <a:pt x="83324" y="343300"/>
                  </a:lnTo>
                  <a:lnTo>
                    <a:pt x="84810" y="335706"/>
                  </a:lnTo>
                  <a:lnTo>
                    <a:pt x="89268" y="328993"/>
                  </a:lnTo>
                  <a:lnTo>
                    <a:pt x="92862" y="325386"/>
                  </a:lnTo>
                  <a:lnTo>
                    <a:pt x="97904" y="323951"/>
                  </a:lnTo>
                  <a:lnTo>
                    <a:pt x="175614" y="323951"/>
                  </a:lnTo>
                  <a:lnTo>
                    <a:pt x="211658" y="288671"/>
                  </a:lnTo>
                  <a:lnTo>
                    <a:pt x="215976" y="284365"/>
                  </a:lnTo>
                  <a:lnTo>
                    <a:pt x="139661" y="284365"/>
                  </a:lnTo>
                  <a:lnTo>
                    <a:pt x="133908" y="282917"/>
                  </a:lnTo>
                  <a:lnTo>
                    <a:pt x="130302" y="277164"/>
                  </a:lnTo>
                  <a:lnTo>
                    <a:pt x="89268" y="236131"/>
                  </a:lnTo>
                  <a:lnTo>
                    <a:pt x="84810" y="229818"/>
                  </a:lnTo>
                  <a:lnTo>
                    <a:pt x="83324" y="222357"/>
                  </a:lnTo>
                  <a:lnTo>
                    <a:pt x="84810" y="214764"/>
                  </a:lnTo>
                  <a:lnTo>
                    <a:pt x="89268" y="208051"/>
                  </a:lnTo>
                  <a:lnTo>
                    <a:pt x="92862" y="204444"/>
                  </a:lnTo>
                  <a:lnTo>
                    <a:pt x="97904" y="203009"/>
                  </a:lnTo>
                  <a:lnTo>
                    <a:pt x="175274" y="203009"/>
                  </a:lnTo>
                  <a:lnTo>
                    <a:pt x="211658" y="167017"/>
                  </a:lnTo>
                  <a:lnTo>
                    <a:pt x="215976" y="163423"/>
                  </a:lnTo>
                  <a:lnTo>
                    <a:pt x="221005" y="161975"/>
                  </a:lnTo>
                  <a:lnTo>
                    <a:pt x="339777" y="161975"/>
                  </a:lnTo>
                  <a:lnTo>
                    <a:pt x="338761" y="161790"/>
                  </a:lnTo>
                  <a:lnTo>
                    <a:pt x="331698" y="157387"/>
                  </a:lnTo>
                  <a:lnTo>
                    <a:pt x="327064" y="150961"/>
                  </a:lnTo>
                  <a:lnTo>
                    <a:pt x="325399" y="143256"/>
                  </a:lnTo>
                  <a:lnTo>
                    <a:pt x="325399" y="0"/>
                  </a:lnTo>
                  <a:close/>
                </a:path>
                <a:path w="491489" h="694054">
                  <a:moveTo>
                    <a:pt x="490969" y="470814"/>
                  </a:moveTo>
                  <a:lnTo>
                    <a:pt x="442734" y="521208"/>
                  </a:lnTo>
                  <a:lnTo>
                    <a:pt x="331152" y="563676"/>
                  </a:lnTo>
                  <a:lnTo>
                    <a:pt x="324675" y="565835"/>
                  </a:lnTo>
                  <a:lnTo>
                    <a:pt x="318198" y="566559"/>
                  </a:lnTo>
                  <a:lnTo>
                    <a:pt x="490969" y="566559"/>
                  </a:lnTo>
                  <a:lnTo>
                    <a:pt x="490969" y="470814"/>
                  </a:lnTo>
                  <a:close/>
                </a:path>
                <a:path w="491489" h="694054">
                  <a:moveTo>
                    <a:pt x="390182" y="282917"/>
                  </a:moveTo>
                  <a:lnTo>
                    <a:pt x="231089" y="282917"/>
                  </a:lnTo>
                  <a:lnTo>
                    <a:pt x="236131" y="284365"/>
                  </a:lnTo>
                  <a:lnTo>
                    <a:pt x="239725" y="288671"/>
                  </a:lnTo>
                  <a:lnTo>
                    <a:pt x="246238" y="295920"/>
                  </a:lnTo>
                  <a:lnTo>
                    <a:pt x="248634" y="303977"/>
                  </a:lnTo>
                  <a:lnTo>
                    <a:pt x="247115" y="311763"/>
                  </a:lnTo>
                  <a:lnTo>
                    <a:pt x="241884" y="318198"/>
                  </a:lnTo>
                  <a:lnTo>
                    <a:pt x="157657" y="400265"/>
                  </a:lnTo>
                  <a:lnTo>
                    <a:pt x="154063" y="403860"/>
                  </a:lnTo>
                  <a:lnTo>
                    <a:pt x="148297" y="405307"/>
                  </a:lnTo>
                  <a:lnTo>
                    <a:pt x="231089" y="405307"/>
                  </a:lnTo>
                  <a:lnTo>
                    <a:pt x="236131" y="407466"/>
                  </a:lnTo>
                  <a:lnTo>
                    <a:pt x="239725" y="411060"/>
                  </a:lnTo>
                  <a:lnTo>
                    <a:pt x="246238" y="418619"/>
                  </a:lnTo>
                  <a:lnTo>
                    <a:pt x="248634" y="426718"/>
                  </a:lnTo>
                  <a:lnTo>
                    <a:pt x="247115" y="434547"/>
                  </a:lnTo>
                  <a:lnTo>
                    <a:pt x="241884" y="441299"/>
                  </a:lnTo>
                  <a:lnTo>
                    <a:pt x="157657" y="522643"/>
                  </a:lnTo>
                  <a:lnTo>
                    <a:pt x="154063" y="526961"/>
                  </a:lnTo>
                  <a:lnTo>
                    <a:pt x="148297" y="530567"/>
                  </a:lnTo>
                  <a:lnTo>
                    <a:pt x="257835" y="530567"/>
                  </a:lnTo>
                  <a:lnTo>
                    <a:pt x="254038" y="519768"/>
                  </a:lnTo>
                  <a:lnTo>
                    <a:pt x="252587" y="504650"/>
                  </a:lnTo>
                  <a:lnTo>
                    <a:pt x="254850" y="487375"/>
                  </a:lnTo>
                  <a:lnTo>
                    <a:pt x="297319" y="375780"/>
                  </a:lnTo>
                  <a:lnTo>
                    <a:pt x="390182" y="282917"/>
                  </a:lnTo>
                  <a:close/>
                </a:path>
                <a:path w="491489" h="694054">
                  <a:moveTo>
                    <a:pt x="175627" y="446328"/>
                  </a:moveTo>
                  <a:lnTo>
                    <a:pt x="107988" y="446328"/>
                  </a:lnTo>
                  <a:lnTo>
                    <a:pt x="113030" y="448500"/>
                  </a:lnTo>
                  <a:lnTo>
                    <a:pt x="116624" y="452094"/>
                  </a:lnTo>
                  <a:lnTo>
                    <a:pt x="143256" y="478015"/>
                  </a:lnTo>
                  <a:lnTo>
                    <a:pt x="175627" y="446328"/>
                  </a:lnTo>
                  <a:close/>
                </a:path>
                <a:path w="491489" h="694054">
                  <a:moveTo>
                    <a:pt x="175614" y="323951"/>
                  </a:moveTo>
                  <a:lnTo>
                    <a:pt x="107988" y="323951"/>
                  </a:lnTo>
                  <a:lnTo>
                    <a:pt x="113030" y="325386"/>
                  </a:lnTo>
                  <a:lnTo>
                    <a:pt x="143256" y="355625"/>
                  </a:lnTo>
                  <a:lnTo>
                    <a:pt x="175614" y="323951"/>
                  </a:lnTo>
                  <a:close/>
                </a:path>
                <a:path w="491489" h="694054">
                  <a:moveTo>
                    <a:pt x="339777" y="161975"/>
                  </a:moveTo>
                  <a:lnTo>
                    <a:pt x="231089" y="161975"/>
                  </a:lnTo>
                  <a:lnTo>
                    <a:pt x="236131" y="163423"/>
                  </a:lnTo>
                  <a:lnTo>
                    <a:pt x="239725" y="167017"/>
                  </a:lnTo>
                  <a:lnTo>
                    <a:pt x="246238" y="174374"/>
                  </a:lnTo>
                  <a:lnTo>
                    <a:pt x="248634" y="182137"/>
                  </a:lnTo>
                  <a:lnTo>
                    <a:pt x="247115" y="189899"/>
                  </a:lnTo>
                  <a:lnTo>
                    <a:pt x="241884" y="197256"/>
                  </a:lnTo>
                  <a:lnTo>
                    <a:pt x="157657" y="277164"/>
                  </a:lnTo>
                  <a:lnTo>
                    <a:pt x="154063" y="282917"/>
                  </a:lnTo>
                  <a:lnTo>
                    <a:pt x="148297" y="284365"/>
                  </a:lnTo>
                  <a:lnTo>
                    <a:pt x="215976" y="284365"/>
                  </a:lnTo>
                  <a:lnTo>
                    <a:pt x="221005" y="282917"/>
                  </a:lnTo>
                  <a:lnTo>
                    <a:pt x="390182" y="282917"/>
                  </a:lnTo>
                  <a:lnTo>
                    <a:pt x="490962" y="182137"/>
                  </a:lnTo>
                  <a:lnTo>
                    <a:pt x="490969" y="163423"/>
                  </a:lnTo>
                  <a:lnTo>
                    <a:pt x="347713" y="163423"/>
                  </a:lnTo>
                  <a:lnTo>
                    <a:pt x="339777" y="161975"/>
                  </a:lnTo>
                  <a:close/>
                </a:path>
                <a:path w="491489" h="694054">
                  <a:moveTo>
                    <a:pt x="175274" y="203009"/>
                  </a:moveTo>
                  <a:lnTo>
                    <a:pt x="107988" y="203009"/>
                  </a:lnTo>
                  <a:lnTo>
                    <a:pt x="113030" y="204444"/>
                  </a:lnTo>
                  <a:lnTo>
                    <a:pt x="143256" y="234683"/>
                  </a:lnTo>
                  <a:lnTo>
                    <a:pt x="175274" y="20300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6906" y="3842614"/>
              <a:ext cx="357695" cy="3613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89277" y="3690721"/>
              <a:ext cx="523875" cy="685165"/>
            </a:xfrm>
            <a:custGeom>
              <a:avLst/>
              <a:gdLst/>
              <a:ahLst/>
              <a:cxnLst/>
              <a:rect l="l" t="t" r="r" b="b"/>
              <a:pathLst>
                <a:path w="523875" h="685164">
                  <a:moveTo>
                    <a:pt x="393065" y="684618"/>
                  </a:moveTo>
                  <a:lnTo>
                    <a:pt x="384022" y="672465"/>
                  </a:lnTo>
                  <a:lnTo>
                    <a:pt x="377494" y="658075"/>
                  </a:lnTo>
                  <a:lnTo>
                    <a:pt x="373519" y="642213"/>
                  </a:lnTo>
                  <a:lnTo>
                    <a:pt x="372186" y="625589"/>
                  </a:lnTo>
                  <a:lnTo>
                    <a:pt x="372186" y="605434"/>
                  </a:lnTo>
                  <a:lnTo>
                    <a:pt x="20154" y="605434"/>
                  </a:lnTo>
                  <a:lnTo>
                    <a:pt x="12141" y="607275"/>
                  </a:lnTo>
                  <a:lnTo>
                    <a:pt x="5753" y="612013"/>
                  </a:lnTo>
                  <a:lnTo>
                    <a:pt x="1524" y="618502"/>
                  </a:lnTo>
                  <a:lnTo>
                    <a:pt x="0" y="625589"/>
                  </a:lnTo>
                  <a:lnTo>
                    <a:pt x="0" y="645756"/>
                  </a:lnTo>
                  <a:lnTo>
                    <a:pt x="3149" y="660641"/>
                  </a:lnTo>
                  <a:lnTo>
                    <a:pt x="11785" y="673023"/>
                  </a:lnTo>
                  <a:lnTo>
                    <a:pt x="24599" y="681482"/>
                  </a:lnTo>
                  <a:lnTo>
                    <a:pt x="40322" y="684618"/>
                  </a:lnTo>
                  <a:lnTo>
                    <a:pt x="393065" y="684618"/>
                  </a:lnTo>
                  <a:close/>
                </a:path>
                <a:path w="523875" h="685164">
                  <a:moveTo>
                    <a:pt x="523367" y="111582"/>
                  </a:moveTo>
                  <a:lnTo>
                    <a:pt x="411784" y="0"/>
                  </a:lnTo>
                  <a:lnTo>
                    <a:pt x="411784" y="111582"/>
                  </a:lnTo>
                  <a:lnTo>
                    <a:pt x="523367" y="111582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058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Products</a:t>
            </a:r>
            <a:r>
              <a:rPr spc="-550" dirty="0"/>
              <a:t> </a:t>
            </a:r>
            <a:r>
              <a:rPr spc="85" dirty="0"/>
              <a:t>or</a:t>
            </a:r>
            <a:r>
              <a:rPr spc="-550" dirty="0"/>
              <a:t> </a:t>
            </a:r>
            <a:r>
              <a:rPr spc="-50" dirty="0"/>
              <a:t>services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68661" y="3518020"/>
            <a:ext cx="4932680" cy="5445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23875">
              <a:lnSpc>
                <a:spcPct val="99600"/>
              </a:lnSpc>
              <a:spcBef>
                <a:spcPts val="110"/>
              </a:spcBef>
            </a:pPr>
            <a:r>
              <a:rPr sz="2400" spc="180" dirty="0">
                <a:latin typeface="Arial Narrow"/>
                <a:cs typeface="Arial Narrow"/>
              </a:rPr>
              <a:t>Provide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a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detailed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description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of your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products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or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05" dirty="0">
                <a:latin typeface="Arial Narrow"/>
                <a:cs typeface="Arial Narrow"/>
              </a:rPr>
              <a:t>services, </a:t>
            </a:r>
            <a:r>
              <a:rPr sz="2400" spc="225" dirty="0">
                <a:latin typeface="Arial Narrow"/>
                <a:cs typeface="Arial Narrow"/>
              </a:rPr>
              <a:t>highlighting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20" dirty="0">
                <a:latin typeface="Arial Narrow"/>
                <a:cs typeface="Arial Narrow"/>
              </a:rPr>
              <a:t>their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80" dirty="0">
                <a:latin typeface="Arial Narrow"/>
                <a:cs typeface="Arial Narrow"/>
              </a:rPr>
              <a:t>features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and </a:t>
            </a:r>
            <a:r>
              <a:rPr sz="2400" spc="160" dirty="0">
                <a:latin typeface="Arial Narrow"/>
                <a:cs typeface="Arial Narrow"/>
              </a:rPr>
              <a:t>benefits.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50" dirty="0">
                <a:latin typeface="Arial Narrow"/>
                <a:cs typeface="Arial Narrow"/>
              </a:rPr>
              <a:t>Use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images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or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videos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to </a:t>
            </a:r>
            <a:r>
              <a:rPr sz="2400" spc="245" dirty="0">
                <a:latin typeface="Arial Narrow"/>
                <a:cs typeface="Arial Narrow"/>
              </a:rPr>
              <a:t>help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illustrate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your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54" dirty="0">
                <a:latin typeface="Arial Narrow"/>
                <a:cs typeface="Arial Narrow"/>
              </a:rPr>
              <a:t>o</a:t>
            </a:r>
            <a:r>
              <a:rPr sz="2400" spc="225" dirty="0">
                <a:latin typeface="Arial Narrow"/>
                <a:cs typeface="Arial Narrow"/>
              </a:rPr>
              <a:t>  </a:t>
            </a:r>
            <a:r>
              <a:rPr sz="2400" spc="165" dirty="0">
                <a:latin typeface="Arial Narrow"/>
                <a:cs typeface="Arial Narrow"/>
              </a:rPr>
              <a:t>erings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350" dirty="0">
                <a:latin typeface="Arial Narrow"/>
                <a:cs typeface="Arial Narrow"/>
              </a:rPr>
              <a:t>Development</a:t>
            </a:r>
            <a:endParaRPr sz="3600">
              <a:latin typeface="Arial Narrow"/>
              <a:cs typeface="Arial Narrow"/>
            </a:endParaRPr>
          </a:p>
          <a:p>
            <a:pPr marL="12700" marR="43180">
              <a:lnSpc>
                <a:spcPts val="2850"/>
              </a:lnSpc>
              <a:spcBef>
                <a:spcPts val="2685"/>
              </a:spcBef>
            </a:pPr>
            <a:r>
              <a:rPr sz="2400" spc="135" dirty="0">
                <a:latin typeface="Arial Narrow"/>
                <a:cs typeface="Arial Narrow"/>
              </a:rPr>
              <a:t>Share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any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90" dirty="0">
                <a:latin typeface="Arial Narrow"/>
                <a:cs typeface="Arial Narrow"/>
              </a:rPr>
              <a:t>plans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you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have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for </a:t>
            </a:r>
            <a:r>
              <a:rPr sz="2400" spc="210" dirty="0">
                <a:latin typeface="Arial Narrow"/>
                <a:cs typeface="Arial Narrow"/>
              </a:rPr>
              <a:t>developing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45" dirty="0">
                <a:latin typeface="Arial Narrow"/>
                <a:cs typeface="Arial Narrow"/>
              </a:rPr>
              <a:t>new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products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245" dirty="0">
                <a:latin typeface="Arial Narrow"/>
                <a:cs typeface="Arial Narrow"/>
              </a:rPr>
              <a:t>or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130" dirty="0">
                <a:latin typeface="Arial Narrow"/>
                <a:cs typeface="Arial Narrow"/>
              </a:rPr>
              <a:t>services </a:t>
            </a:r>
            <a:r>
              <a:rPr sz="2400" spc="210" dirty="0">
                <a:latin typeface="Arial Narrow"/>
                <a:cs typeface="Arial Narrow"/>
              </a:rPr>
              <a:t>in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75" dirty="0">
                <a:latin typeface="Arial Narrow"/>
                <a:cs typeface="Arial Narrow"/>
              </a:rPr>
              <a:t>future.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Explain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75" dirty="0">
                <a:latin typeface="Arial Narrow"/>
                <a:cs typeface="Arial Narrow"/>
              </a:rPr>
              <a:t>how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60" dirty="0">
                <a:latin typeface="Arial Narrow"/>
                <a:cs typeface="Arial Narrow"/>
              </a:rPr>
              <a:t>these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ts val="2850"/>
              </a:lnSpc>
              <a:spcBef>
                <a:spcPts val="75"/>
              </a:spcBef>
            </a:pPr>
            <a:r>
              <a:rPr sz="2400" spc="260" dirty="0">
                <a:latin typeface="Arial Narrow"/>
                <a:cs typeface="Arial Narrow"/>
              </a:rPr>
              <a:t>o</a:t>
            </a:r>
            <a:r>
              <a:rPr sz="2400" spc="220" dirty="0">
                <a:latin typeface="Arial Narrow"/>
                <a:cs typeface="Arial Narrow"/>
              </a:rPr>
              <a:t>  </a:t>
            </a:r>
            <a:r>
              <a:rPr sz="2400" spc="170" dirty="0">
                <a:latin typeface="Arial Narrow"/>
                <a:cs typeface="Arial Narrow"/>
              </a:rPr>
              <a:t>erings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70" dirty="0">
                <a:latin typeface="Arial Narrow"/>
                <a:cs typeface="Arial Narrow"/>
              </a:rPr>
              <a:t>will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45" dirty="0">
                <a:latin typeface="Arial Narrow"/>
                <a:cs typeface="Arial Narrow"/>
              </a:rPr>
              <a:t>address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a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need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in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the </a:t>
            </a:r>
            <a:r>
              <a:rPr sz="2400" spc="240" dirty="0">
                <a:latin typeface="Arial Narrow"/>
                <a:cs typeface="Arial Narrow"/>
              </a:rPr>
              <a:t>market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and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20" dirty="0">
                <a:latin typeface="Arial Narrow"/>
                <a:cs typeface="Arial Narrow"/>
              </a:rPr>
              <a:t>di</a:t>
            </a:r>
            <a:r>
              <a:rPr sz="2400" spc="215" dirty="0">
                <a:latin typeface="Arial Narrow"/>
                <a:cs typeface="Arial Narrow"/>
              </a:rPr>
              <a:t>  </a:t>
            </a:r>
            <a:r>
              <a:rPr sz="2400" spc="204" dirty="0">
                <a:latin typeface="Arial Narrow"/>
                <a:cs typeface="Arial Narrow"/>
              </a:rPr>
              <a:t>erentiate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65" dirty="0">
                <a:latin typeface="Arial Narrow"/>
                <a:cs typeface="Arial Narrow"/>
              </a:rPr>
              <a:t>from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others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8661" y="2643352"/>
            <a:ext cx="253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70" dirty="0">
                <a:latin typeface="Arial Narrow"/>
                <a:cs typeface="Arial Narrow"/>
              </a:rPr>
              <a:t>Descriptions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54180" y="2643352"/>
            <a:ext cx="3152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70" dirty="0">
                <a:latin typeface="Arial Narrow"/>
                <a:cs typeface="Arial Narrow"/>
              </a:rPr>
              <a:t>Pricing</a:t>
            </a:r>
            <a:r>
              <a:rPr sz="3600" spc="40" dirty="0">
                <a:latin typeface="Arial Narrow"/>
                <a:cs typeface="Arial Narrow"/>
              </a:rPr>
              <a:t> </a:t>
            </a:r>
            <a:r>
              <a:rPr sz="3600" spc="260" dirty="0">
                <a:latin typeface="Arial Narrow"/>
                <a:cs typeface="Arial Narrow"/>
              </a:rPr>
              <a:t>strategy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96875">
              <a:lnSpc>
                <a:spcPct val="99600"/>
              </a:lnSpc>
              <a:spcBef>
                <a:spcPts val="110"/>
              </a:spcBef>
            </a:pPr>
            <a:r>
              <a:rPr spc="110" dirty="0"/>
              <a:t>Discuss</a:t>
            </a:r>
            <a:r>
              <a:rPr spc="40" dirty="0"/>
              <a:t> </a:t>
            </a:r>
            <a:r>
              <a:rPr spc="210" dirty="0"/>
              <a:t>your</a:t>
            </a:r>
            <a:r>
              <a:rPr spc="40" dirty="0"/>
              <a:t> </a:t>
            </a:r>
            <a:r>
              <a:rPr spc="210" dirty="0"/>
              <a:t>pricing</a:t>
            </a:r>
            <a:r>
              <a:rPr spc="40" dirty="0"/>
              <a:t> </a:t>
            </a:r>
            <a:r>
              <a:rPr spc="125" dirty="0"/>
              <a:t>strategy, </a:t>
            </a:r>
            <a:r>
              <a:rPr spc="220" dirty="0"/>
              <a:t>including</a:t>
            </a:r>
            <a:r>
              <a:rPr spc="35" dirty="0"/>
              <a:t> </a:t>
            </a:r>
            <a:r>
              <a:rPr spc="195" dirty="0"/>
              <a:t>any</a:t>
            </a:r>
            <a:r>
              <a:rPr spc="35" dirty="0"/>
              <a:t> </a:t>
            </a:r>
            <a:r>
              <a:rPr spc="175" dirty="0"/>
              <a:t>discounts</a:t>
            </a:r>
            <a:r>
              <a:rPr spc="35" dirty="0"/>
              <a:t> </a:t>
            </a:r>
            <a:r>
              <a:rPr spc="204" dirty="0"/>
              <a:t>or </a:t>
            </a:r>
            <a:r>
              <a:rPr spc="229" dirty="0"/>
              <a:t>promotions</a:t>
            </a:r>
            <a:r>
              <a:rPr spc="30" dirty="0"/>
              <a:t> </a:t>
            </a:r>
            <a:r>
              <a:rPr spc="204" dirty="0"/>
              <a:t>you</a:t>
            </a:r>
            <a:r>
              <a:rPr spc="30" dirty="0"/>
              <a:t> </a:t>
            </a:r>
            <a:r>
              <a:rPr spc="254" dirty="0"/>
              <a:t>o</a:t>
            </a:r>
            <a:r>
              <a:rPr spc="220" dirty="0"/>
              <a:t>  </a:t>
            </a:r>
            <a:r>
              <a:rPr spc="70" dirty="0"/>
              <a:t>er.</a:t>
            </a:r>
            <a:r>
              <a:rPr spc="35" dirty="0"/>
              <a:t> </a:t>
            </a:r>
            <a:r>
              <a:rPr spc="185" dirty="0"/>
              <a:t>Explain</a:t>
            </a:r>
            <a:r>
              <a:rPr spc="35" dirty="0"/>
              <a:t> </a:t>
            </a:r>
            <a:r>
              <a:rPr spc="250" dirty="0"/>
              <a:t>how </a:t>
            </a:r>
            <a:r>
              <a:rPr spc="204" dirty="0"/>
              <a:t>you</a:t>
            </a:r>
            <a:r>
              <a:rPr spc="35" dirty="0"/>
              <a:t> </a:t>
            </a:r>
            <a:r>
              <a:rPr spc="200" dirty="0"/>
              <a:t>arrived</a:t>
            </a:r>
            <a:r>
              <a:rPr spc="35" dirty="0"/>
              <a:t> </a:t>
            </a:r>
            <a:r>
              <a:rPr spc="229" dirty="0"/>
              <a:t>at</a:t>
            </a:r>
            <a:r>
              <a:rPr spc="35" dirty="0"/>
              <a:t> </a:t>
            </a:r>
            <a:r>
              <a:rPr spc="210" dirty="0"/>
              <a:t>your</a:t>
            </a:r>
            <a:r>
              <a:rPr spc="35" dirty="0"/>
              <a:t> </a:t>
            </a:r>
            <a:r>
              <a:rPr spc="210" dirty="0"/>
              <a:t>pricing</a:t>
            </a:r>
            <a:r>
              <a:rPr spc="40" dirty="0"/>
              <a:t> </a:t>
            </a:r>
            <a:r>
              <a:rPr spc="250" dirty="0"/>
              <a:t>model </a:t>
            </a:r>
            <a:r>
              <a:rPr spc="225" dirty="0"/>
              <a:t>and</a:t>
            </a:r>
            <a:r>
              <a:rPr spc="25" dirty="0"/>
              <a:t> </a:t>
            </a:r>
            <a:r>
              <a:rPr spc="254" dirty="0"/>
              <a:t>why</a:t>
            </a:r>
            <a:r>
              <a:rPr spc="30" dirty="0"/>
              <a:t> </a:t>
            </a:r>
            <a:r>
              <a:rPr spc="229" dirty="0"/>
              <a:t>it</a:t>
            </a:r>
            <a:r>
              <a:rPr spc="30" dirty="0"/>
              <a:t> </a:t>
            </a:r>
            <a:r>
              <a:rPr spc="95" dirty="0"/>
              <a:t>is</a:t>
            </a:r>
            <a:r>
              <a:rPr spc="30" dirty="0"/>
              <a:t> </a:t>
            </a:r>
            <a:r>
              <a:rPr spc="215" dirty="0"/>
              <a:t>competitive</a:t>
            </a:r>
          </a:p>
          <a:p>
            <a:pPr>
              <a:lnSpc>
                <a:spcPct val="100000"/>
              </a:lnSpc>
            </a:pPr>
            <a:endParaRPr spc="215" dirty="0"/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pc="215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300" dirty="0"/>
              <a:t>Customer</a:t>
            </a:r>
            <a:r>
              <a:rPr sz="3600" spc="60" dirty="0"/>
              <a:t> </a:t>
            </a:r>
            <a:r>
              <a:rPr sz="3600" spc="310" dirty="0"/>
              <a:t>support</a:t>
            </a:r>
            <a:endParaRPr sz="3600"/>
          </a:p>
          <a:p>
            <a:pPr marL="12700" marR="5080">
              <a:lnSpc>
                <a:spcPct val="99600"/>
              </a:lnSpc>
              <a:spcBef>
                <a:spcPts val="2575"/>
              </a:spcBef>
            </a:pPr>
            <a:r>
              <a:rPr spc="175" dirty="0"/>
              <a:t>Describe</a:t>
            </a:r>
            <a:r>
              <a:rPr spc="45" dirty="0"/>
              <a:t> </a:t>
            </a:r>
            <a:r>
              <a:rPr spc="210" dirty="0"/>
              <a:t>customer</a:t>
            </a:r>
            <a:r>
              <a:rPr spc="45" dirty="0"/>
              <a:t> </a:t>
            </a:r>
            <a:r>
              <a:rPr spc="210" dirty="0"/>
              <a:t>support</a:t>
            </a:r>
            <a:r>
              <a:rPr spc="50" dirty="0"/>
              <a:t> </a:t>
            </a:r>
            <a:r>
              <a:rPr spc="125" dirty="0"/>
              <a:t>services</a:t>
            </a:r>
            <a:r>
              <a:rPr spc="600" dirty="0"/>
              <a:t> </a:t>
            </a:r>
            <a:r>
              <a:rPr spc="260" dirty="0"/>
              <a:t>o</a:t>
            </a:r>
            <a:r>
              <a:rPr spc="225" dirty="0"/>
              <a:t>  </a:t>
            </a:r>
            <a:r>
              <a:rPr spc="135" dirty="0"/>
              <a:t>ered,</a:t>
            </a:r>
            <a:r>
              <a:rPr spc="35" dirty="0"/>
              <a:t> </a:t>
            </a:r>
            <a:r>
              <a:rPr spc="215" dirty="0"/>
              <a:t>including</a:t>
            </a:r>
            <a:r>
              <a:rPr spc="35" dirty="0"/>
              <a:t> </a:t>
            </a:r>
            <a:r>
              <a:rPr spc="210" dirty="0"/>
              <a:t>technical</a:t>
            </a:r>
            <a:r>
              <a:rPr spc="35" dirty="0"/>
              <a:t> </a:t>
            </a:r>
            <a:r>
              <a:rPr spc="165" dirty="0"/>
              <a:t>support, </a:t>
            </a:r>
            <a:r>
              <a:rPr spc="175" dirty="0"/>
              <a:t>training,</a:t>
            </a:r>
            <a:r>
              <a:rPr spc="40" dirty="0"/>
              <a:t> </a:t>
            </a:r>
            <a:r>
              <a:rPr spc="225" dirty="0"/>
              <a:t>and</a:t>
            </a:r>
            <a:r>
              <a:rPr spc="45" dirty="0"/>
              <a:t> </a:t>
            </a:r>
            <a:r>
              <a:rPr spc="180" dirty="0"/>
              <a:t>warranties/guarantees. </a:t>
            </a:r>
            <a:r>
              <a:rPr spc="235" dirty="0"/>
              <a:t>Highlight</a:t>
            </a:r>
            <a:r>
              <a:rPr spc="40" dirty="0"/>
              <a:t> </a:t>
            </a:r>
            <a:r>
              <a:rPr spc="210" dirty="0"/>
              <a:t>customer</a:t>
            </a:r>
            <a:r>
              <a:rPr spc="45" dirty="0"/>
              <a:t> </a:t>
            </a:r>
            <a:r>
              <a:rPr spc="105" dirty="0"/>
              <a:t>success</a:t>
            </a:r>
            <a:r>
              <a:rPr spc="40" dirty="0"/>
              <a:t> </a:t>
            </a:r>
            <a:r>
              <a:rPr spc="155" dirty="0"/>
              <a:t>stories</a:t>
            </a:r>
            <a:r>
              <a:rPr spc="45" dirty="0"/>
              <a:t> </a:t>
            </a:r>
            <a:r>
              <a:rPr spc="225" dirty="0"/>
              <a:t>to </a:t>
            </a:r>
            <a:r>
              <a:rPr spc="210" dirty="0"/>
              <a:t>demonstrate</a:t>
            </a:r>
            <a:r>
              <a:rPr spc="35" dirty="0"/>
              <a:t> </a:t>
            </a:r>
            <a:r>
              <a:rPr spc="180" dirty="0"/>
              <a:t>e</a:t>
            </a:r>
            <a:r>
              <a:rPr spc="229" dirty="0"/>
              <a:t>  </a:t>
            </a:r>
            <a:r>
              <a:rPr spc="140" dirty="0"/>
              <a:t>ectiveness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424086" y="3227755"/>
            <a:ext cx="1600835" cy="1600835"/>
            <a:chOff x="9424086" y="3227755"/>
            <a:chExt cx="1600835" cy="1600835"/>
          </a:xfrm>
        </p:grpSpPr>
        <p:sp>
          <p:nvSpPr>
            <p:cNvPr id="17" name="object 17"/>
            <p:cNvSpPr/>
            <p:nvPr/>
          </p:nvSpPr>
          <p:spPr>
            <a:xfrm>
              <a:off x="9424086" y="322775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5">
                  <a:moveTo>
                    <a:pt x="800595" y="0"/>
                  </a:moveTo>
                  <a:lnTo>
                    <a:pt x="760285" y="723"/>
                  </a:lnTo>
                  <a:lnTo>
                    <a:pt x="719963" y="4318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28"/>
                  </a:lnTo>
                  <a:lnTo>
                    <a:pt x="522693" y="50393"/>
                  </a:lnTo>
                  <a:lnTo>
                    <a:pt x="485254" y="64795"/>
                  </a:lnTo>
                  <a:lnTo>
                    <a:pt x="447814" y="82080"/>
                  </a:lnTo>
                  <a:lnTo>
                    <a:pt x="411810" y="100799"/>
                  </a:lnTo>
                  <a:lnTo>
                    <a:pt x="377253" y="121678"/>
                  </a:lnTo>
                  <a:lnTo>
                    <a:pt x="343420" y="143992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097" y="220319"/>
                  </a:lnTo>
                  <a:lnTo>
                    <a:pt x="220306" y="249110"/>
                  </a:lnTo>
                  <a:lnTo>
                    <a:pt x="193662" y="279349"/>
                  </a:lnTo>
                  <a:lnTo>
                    <a:pt x="167754" y="311035"/>
                  </a:lnTo>
                  <a:lnTo>
                    <a:pt x="143992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38"/>
                  </a:lnTo>
                  <a:lnTo>
                    <a:pt x="65519" y="485267"/>
                  </a:lnTo>
                  <a:lnTo>
                    <a:pt x="50393" y="522706"/>
                  </a:lnTo>
                  <a:lnTo>
                    <a:pt x="37439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08"/>
                  </a:lnTo>
                  <a:lnTo>
                    <a:pt x="0" y="800608"/>
                  </a:lnTo>
                  <a:lnTo>
                    <a:pt x="1435" y="842365"/>
                  </a:lnTo>
                  <a:lnTo>
                    <a:pt x="4318" y="884135"/>
                  </a:lnTo>
                  <a:lnTo>
                    <a:pt x="10071" y="925880"/>
                  </a:lnTo>
                  <a:lnTo>
                    <a:pt x="17272" y="966927"/>
                  </a:lnTo>
                  <a:lnTo>
                    <a:pt x="27355" y="1007960"/>
                  </a:lnTo>
                  <a:lnTo>
                    <a:pt x="39585" y="1047559"/>
                  </a:lnTo>
                  <a:lnTo>
                    <a:pt x="53263" y="1087158"/>
                  </a:lnTo>
                  <a:lnTo>
                    <a:pt x="69113" y="1126045"/>
                  </a:lnTo>
                  <a:lnTo>
                    <a:pt x="87833" y="1163485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62"/>
                  </a:lnTo>
                  <a:lnTo>
                    <a:pt x="178549" y="1303870"/>
                  </a:lnTo>
                  <a:lnTo>
                    <a:pt x="205905" y="1335544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55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291" y="1493227"/>
                  </a:lnTo>
                  <a:lnTo>
                    <a:pt x="437019" y="1513382"/>
                  </a:lnTo>
                  <a:lnTo>
                    <a:pt x="475170" y="1531378"/>
                  </a:lnTo>
                  <a:lnTo>
                    <a:pt x="514045" y="1547228"/>
                  </a:lnTo>
                  <a:lnTo>
                    <a:pt x="553643" y="1561617"/>
                  </a:lnTo>
                  <a:lnTo>
                    <a:pt x="593255" y="1573149"/>
                  </a:lnTo>
                  <a:lnTo>
                    <a:pt x="634288" y="1583220"/>
                  </a:lnTo>
                  <a:lnTo>
                    <a:pt x="675322" y="1590421"/>
                  </a:lnTo>
                  <a:lnTo>
                    <a:pt x="717092" y="1596186"/>
                  </a:lnTo>
                  <a:lnTo>
                    <a:pt x="758837" y="1599057"/>
                  </a:lnTo>
                  <a:lnTo>
                    <a:pt x="800595" y="1600504"/>
                  </a:lnTo>
                  <a:lnTo>
                    <a:pt x="842365" y="1599057"/>
                  </a:lnTo>
                  <a:lnTo>
                    <a:pt x="884123" y="1596186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48" y="1573149"/>
                  </a:lnTo>
                  <a:lnTo>
                    <a:pt x="1047546" y="1560906"/>
                  </a:lnTo>
                  <a:lnTo>
                    <a:pt x="1087158" y="1547228"/>
                  </a:lnTo>
                  <a:lnTo>
                    <a:pt x="1126032" y="1531378"/>
                  </a:lnTo>
                  <a:lnTo>
                    <a:pt x="1163472" y="1512671"/>
                  </a:lnTo>
                  <a:lnTo>
                    <a:pt x="1200912" y="1493227"/>
                  </a:lnTo>
                  <a:lnTo>
                    <a:pt x="1236179" y="1470901"/>
                  </a:lnTo>
                  <a:lnTo>
                    <a:pt x="1270749" y="1447152"/>
                  </a:lnTo>
                  <a:lnTo>
                    <a:pt x="1303858" y="1421955"/>
                  </a:lnTo>
                  <a:lnTo>
                    <a:pt x="1335544" y="1394587"/>
                  </a:lnTo>
                  <a:lnTo>
                    <a:pt x="1366494" y="1365796"/>
                  </a:lnTo>
                  <a:lnTo>
                    <a:pt x="1395298" y="1335544"/>
                  </a:lnTo>
                  <a:lnTo>
                    <a:pt x="1421942" y="1303147"/>
                  </a:lnTo>
                  <a:lnTo>
                    <a:pt x="1447863" y="1270038"/>
                  </a:lnTo>
                  <a:lnTo>
                    <a:pt x="1471612" y="1235468"/>
                  </a:lnTo>
                  <a:lnTo>
                    <a:pt x="1493215" y="1200200"/>
                  </a:lnTo>
                  <a:lnTo>
                    <a:pt x="1513370" y="1163485"/>
                  </a:lnTo>
                  <a:lnTo>
                    <a:pt x="1531378" y="1125321"/>
                  </a:lnTo>
                  <a:lnTo>
                    <a:pt x="1547215" y="1086446"/>
                  </a:lnTo>
                  <a:lnTo>
                    <a:pt x="1561617" y="1046848"/>
                  </a:lnTo>
                  <a:lnTo>
                    <a:pt x="1573136" y="1007249"/>
                  </a:lnTo>
                  <a:lnTo>
                    <a:pt x="1583207" y="966203"/>
                  </a:lnTo>
                  <a:lnTo>
                    <a:pt x="1590408" y="925169"/>
                  </a:lnTo>
                  <a:lnTo>
                    <a:pt x="1596174" y="883412"/>
                  </a:lnTo>
                  <a:lnTo>
                    <a:pt x="1599057" y="841654"/>
                  </a:lnTo>
                  <a:lnTo>
                    <a:pt x="1600492" y="799896"/>
                  </a:lnTo>
                  <a:lnTo>
                    <a:pt x="1599057" y="758126"/>
                  </a:lnTo>
                  <a:lnTo>
                    <a:pt x="1596174" y="716381"/>
                  </a:lnTo>
                  <a:lnTo>
                    <a:pt x="1590408" y="674624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78" y="474472"/>
                  </a:lnTo>
                  <a:lnTo>
                    <a:pt x="1513370" y="437019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55"/>
                  </a:lnTo>
                  <a:lnTo>
                    <a:pt x="1421942" y="296633"/>
                  </a:lnTo>
                  <a:lnTo>
                    <a:pt x="1394574" y="264960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26"/>
                  </a:lnTo>
                  <a:lnTo>
                    <a:pt x="1087158" y="53276"/>
                  </a:lnTo>
                  <a:lnTo>
                    <a:pt x="1047546" y="38874"/>
                  </a:lnTo>
                  <a:lnTo>
                    <a:pt x="1007237" y="27355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18"/>
                  </a:lnTo>
                  <a:lnTo>
                    <a:pt x="842365" y="1447"/>
                  </a:lnTo>
                  <a:lnTo>
                    <a:pt x="80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75520" y="3702964"/>
              <a:ext cx="702310" cy="648335"/>
            </a:xfrm>
            <a:custGeom>
              <a:avLst/>
              <a:gdLst/>
              <a:ahLst/>
              <a:cxnLst/>
              <a:rect l="l" t="t" r="r" b="b"/>
              <a:pathLst>
                <a:path w="702309" h="648335">
                  <a:moveTo>
                    <a:pt x="254850" y="215252"/>
                  </a:moveTo>
                  <a:lnTo>
                    <a:pt x="237832" y="217906"/>
                  </a:lnTo>
                  <a:lnTo>
                    <a:pt x="220294" y="220205"/>
                  </a:lnTo>
                  <a:lnTo>
                    <a:pt x="202196" y="221843"/>
                  </a:lnTo>
                  <a:lnTo>
                    <a:pt x="183578" y="222453"/>
                  </a:lnTo>
                  <a:lnTo>
                    <a:pt x="145580" y="220853"/>
                  </a:lnTo>
                  <a:lnTo>
                    <a:pt x="105283" y="216065"/>
                  </a:lnTo>
                  <a:lnTo>
                    <a:pt x="66332" y="208191"/>
                  </a:lnTo>
                  <a:lnTo>
                    <a:pt x="23075" y="193040"/>
                  </a:lnTo>
                  <a:lnTo>
                    <a:pt x="0" y="179273"/>
                  </a:lnTo>
                  <a:lnTo>
                    <a:pt x="0" y="244055"/>
                  </a:lnTo>
                  <a:lnTo>
                    <a:pt x="29451" y="283743"/>
                  </a:lnTo>
                  <a:lnTo>
                    <a:pt x="75819" y="304126"/>
                  </a:lnTo>
                  <a:lnTo>
                    <a:pt x="145046" y="315823"/>
                  </a:lnTo>
                  <a:lnTo>
                    <a:pt x="181419" y="317487"/>
                  </a:lnTo>
                  <a:lnTo>
                    <a:pt x="190779" y="317487"/>
                  </a:lnTo>
                  <a:lnTo>
                    <a:pt x="202704" y="289166"/>
                  </a:lnTo>
                  <a:lnTo>
                    <a:pt x="217131" y="262597"/>
                  </a:lnTo>
                  <a:lnTo>
                    <a:pt x="234403" y="237921"/>
                  </a:lnTo>
                  <a:lnTo>
                    <a:pt x="254850" y="215252"/>
                  </a:lnTo>
                  <a:close/>
                </a:path>
                <a:path w="702309" h="648335">
                  <a:moveTo>
                    <a:pt x="370039" y="87109"/>
                  </a:moveTo>
                  <a:lnTo>
                    <a:pt x="333984" y="35306"/>
                  </a:lnTo>
                  <a:lnTo>
                    <a:pt x="293839" y="16573"/>
                  </a:lnTo>
                  <a:lnTo>
                    <a:pt x="243332" y="4368"/>
                  </a:lnTo>
                  <a:lnTo>
                    <a:pt x="185737" y="0"/>
                  </a:lnTo>
                  <a:lnTo>
                    <a:pt x="127152" y="4368"/>
                  </a:lnTo>
                  <a:lnTo>
                    <a:pt x="76187" y="16573"/>
                  </a:lnTo>
                  <a:lnTo>
                    <a:pt x="35928" y="35306"/>
                  </a:lnTo>
                  <a:lnTo>
                    <a:pt x="9499" y="59258"/>
                  </a:lnTo>
                  <a:lnTo>
                    <a:pt x="0" y="87109"/>
                  </a:lnTo>
                  <a:lnTo>
                    <a:pt x="9499" y="114274"/>
                  </a:lnTo>
                  <a:lnTo>
                    <a:pt x="35928" y="137795"/>
                  </a:lnTo>
                  <a:lnTo>
                    <a:pt x="76187" y="156311"/>
                  </a:lnTo>
                  <a:lnTo>
                    <a:pt x="127152" y="168440"/>
                  </a:lnTo>
                  <a:lnTo>
                    <a:pt x="185737" y="172783"/>
                  </a:lnTo>
                  <a:lnTo>
                    <a:pt x="243332" y="168440"/>
                  </a:lnTo>
                  <a:lnTo>
                    <a:pt x="293839" y="156311"/>
                  </a:lnTo>
                  <a:lnTo>
                    <a:pt x="333984" y="137795"/>
                  </a:lnTo>
                  <a:lnTo>
                    <a:pt x="360476" y="114274"/>
                  </a:lnTo>
                  <a:lnTo>
                    <a:pt x="370039" y="87109"/>
                  </a:lnTo>
                  <a:close/>
                </a:path>
                <a:path w="702309" h="648335">
                  <a:moveTo>
                    <a:pt x="701916" y="410375"/>
                  </a:moveTo>
                  <a:lnTo>
                    <a:pt x="698233" y="374370"/>
                  </a:lnTo>
                  <a:lnTo>
                    <a:pt x="697026" y="362508"/>
                  </a:lnTo>
                  <a:lnTo>
                    <a:pt x="682993" y="317855"/>
                  </a:lnTo>
                  <a:lnTo>
                    <a:pt x="660844" y="277393"/>
                  </a:lnTo>
                  <a:lnTo>
                    <a:pt x="631990" y="242633"/>
                  </a:lnTo>
                  <a:lnTo>
                    <a:pt x="631545" y="242087"/>
                  </a:lnTo>
                  <a:lnTo>
                    <a:pt x="596099" y="212915"/>
                  </a:lnTo>
                  <a:lnTo>
                    <a:pt x="555523" y="190881"/>
                  </a:lnTo>
                  <a:lnTo>
                    <a:pt x="535609" y="184683"/>
                  </a:lnTo>
                  <a:lnTo>
                    <a:pt x="535609" y="472287"/>
                  </a:lnTo>
                  <a:lnTo>
                    <a:pt x="532041" y="495338"/>
                  </a:lnTo>
                  <a:lnTo>
                    <a:pt x="522122" y="514756"/>
                  </a:lnTo>
                  <a:lnTo>
                    <a:pt x="507072" y="530390"/>
                  </a:lnTo>
                  <a:lnTo>
                    <a:pt x="488099" y="542124"/>
                  </a:lnTo>
                  <a:lnTo>
                    <a:pt x="488099" y="556526"/>
                  </a:lnTo>
                  <a:lnTo>
                    <a:pt x="486029" y="566534"/>
                  </a:lnTo>
                  <a:lnTo>
                    <a:pt x="480631" y="574509"/>
                  </a:lnTo>
                  <a:lnTo>
                    <a:pt x="473214" y="579805"/>
                  </a:lnTo>
                  <a:lnTo>
                    <a:pt x="465061" y="581723"/>
                  </a:lnTo>
                  <a:lnTo>
                    <a:pt x="456158" y="579805"/>
                  </a:lnTo>
                  <a:lnTo>
                    <a:pt x="447789" y="574509"/>
                  </a:lnTo>
                  <a:lnTo>
                    <a:pt x="441579" y="566534"/>
                  </a:lnTo>
                  <a:lnTo>
                    <a:pt x="439140" y="556526"/>
                  </a:lnTo>
                  <a:lnTo>
                    <a:pt x="439140" y="542124"/>
                  </a:lnTo>
                  <a:lnTo>
                    <a:pt x="420179" y="531914"/>
                  </a:lnTo>
                  <a:lnTo>
                    <a:pt x="405130" y="516115"/>
                  </a:lnTo>
                  <a:lnTo>
                    <a:pt x="395312" y="496049"/>
                  </a:lnTo>
                  <a:lnTo>
                    <a:pt x="395211" y="495846"/>
                  </a:lnTo>
                  <a:lnTo>
                    <a:pt x="391629" y="472287"/>
                  </a:lnTo>
                  <a:lnTo>
                    <a:pt x="393623" y="463740"/>
                  </a:lnTo>
                  <a:lnTo>
                    <a:pt x="398919" y="456895"/>
                  </a:lnTo>
                  <a:lnTo>
                    <a:pt x="406514" y="452335"/>
                  </a:lnTo>
                  <a:lnTo>
                    <a:pt x="415378" y="450684"/>
                  </a:lnTo>
                  <a:lnTo>
                    <a:pt x="423430" y="452539"/>
                  </a:lnTo>
                  <a:lnTo>
                    <a:pt x="430593" y="457428"/>
                  </a:lnTo>
                  <a:lnTo>
                    <a:pt x="435724" y="464350"/>
                  </a:lnTo>
                  <a:lnTo>
                    <a:pt x="437692" y="472287"/>
                  </a:lnTo>
                  <a:lnTo>
                    <a:pt x="439610" y="482371"/>
                  </a:lnTo>
                  <a:lnTo>
                    <a:pt x="444906" y="489826"/>
                  </a:lnTo>
                  <a:lnTo>
                    <a:pt x="452882" y="494461"/>
                  </a:lnTo>
                  <a:lnTo>
                    <a:pt x="462889" y="496049"/>
                  </a:lnTo>
                  <a:lnTo>
                    <a:pt x="471741" y="493953"/>
                  </a:lnTo>
                  <a:lnTo>
                    <a:pt x="478561" y="488480"/>
                  </a:lnTo>
                  <a:lnTo>
                    <a:pt x="482942" y="480860"/>
                  </a:lnTo>
                  <a:lnTo>
                    <a:pt x="484492" y="472287"/>
                  </a:lnTo>
                  <a:lnTo>
                    <a:pt x="481368" y="462661"/>
                  </a:lnTo>
                  <a:lnTo>
                    <a:pt x="473024" y="452539"/>
                  </a:lnTo>
                  <a:lnTo>
                    <a:pt x="470814" y="450684"/>
                  </a:lnTo>
                  <a:lnTo>
                    <a:pt x="460806" y="442315"/>
                  </a:lnTo>
                  <a:lnTo>
                    <a:pt x="446341" y="432689"/>
                  </a:lnTo>
                  <a:lnTo>
                    <a:pt x="426948" y="417550"/>
                  </a:lnTo>
                  <a:lnTo>
                    <a:pt x="408813" y="399656"/>
                  </a:lnTo>
                  <a:lnTo>
                    <a:pt x="395414" y="378117"/>
                  </a:lnTo>
                  <a:lnTo>
                    <a:pt x="390182" y="352056"/>
                  </a:lnTo>
                  <a:lnTo>
                    <a:pt x="393598" y="330479"/>
                  </a:lnTo>
                  <a:lnTo>
                    <a:pt x="393674" y="329971"/>
                  </a:lnTo>
                  <a:lnTo>
                    <a:pt x="393763" y="329412"/>
                  </a:lnTo>
                  <a:lnTo>
                    <a:pt x="403682" y="310210"/>
                  </a:lnTo>
                  <a:lnTo>
                    <a:pt x="418731" y="294652"/>
                  </a:lnTo>
                  <a:lnTo>
                    <a:pt x="437692" y="282943"/>
                  </a:lnTo>
                  <a:lnTo>
                    <a:pt x="437692" y="268541"/>
                  </a:lnTo>
                  <a:lnTo>
                    <a:pt x="439610" y="258114"/>
                  </a:lnTo>
                  <a:lnTo>
                    <a:pt x="444906" y="249910"/>
                  </a:lnTo>
                  <a:lnTo>
                    <a:pt x="452882" y="244551"/>
                  </a:lnTo>
                  <a:lnTo>
                    <a:pt x="462889" y="242633"/>
                  </a:lnTo>
                  <a:lnTo>
                    <a:pt x="471741" y="244551"/>
                  </a:lnTo>
                  <a:lnTo>
                    <a:pt x="478561" y="249910"/>
                  </a:lnTo>
                  <a:lnTo>
                    <a:pt x="482942" y="258114"/>
                  </a:lnTo>
                  <a:lnTo>
                    <a:pt x="484492" y="268541"/>
                  </a:lnTo>
                  <a:lnTo>
                    <a:pt x="484492" y="282943"/>
                  </a:lnTo>
                  <a:lnTo>
                    <a:pt x="503796" y="293128"/>
                  </a:lnTo>
                  <a:lnTo>
                    <a:pt x="519595" y="308851"/>
                  </a:lnTo>
                  <a:lnTo>
                    <a:pt x="530250" y="328904"/>
                  </a:lnTo>
                  <a:lnTo>
                    <a:pt x="534162" y="352056"/>
                  </a:lnTo>
                  <a:lnTo>
                    <a:pt x="531977" y="360997"/>
                  </a:lnTo>
                  <a:lnTo>
                    <a:pt x="526338" y="368071"/>
                  </a:lnTo>
                  <a:lnTo>
                    <a:pt x="518680" y="372694"/>
                  </a:lnTo>
                  <a:lnTo>
                    <a:pt x="510413" y="374370"/>
                  </a:lnTo>
                  <a:lnTo>
                    <a:pt x="500900" y="372402"/>
                  </a:lnTo>
                  <a:lnTo>
                    <a:pt x="492594" y="367258"/>
                  </a:lnTo>
                  <a:lnTo>
                    <a:pt x="486727" y="360095"/>
                  </a:lnTo>
                  <a:lnTo>
                    <a:pt x="484492" y="352056"/>
                  </a:lnTo>
                  <a:lnTo>
                    <a:pt x="482638" y="342265"/>
                  </a:lnTo>
                  <a:lnTo>
                    <a:pt x="477748" y="334772"/>
                  </a:lnTo>
                  <a:lnTo>
                    <a:pt x="470827" y="329971"/>
                  </a:lnTo>
                  <a:lnTo>
                    <a:pt x="462889" y="328295"/>
                  </a:lnTo>
                  <a:lnTo>
                    <a:pt x="454406" y="330479"/>
                  </a:lnTo>
                  <a:lnTo>
                    <a:pt x="446252" y="336118"/>
                  </a:lnTo>
                  <a:lnTo>
                    <a:pt x="440118" y="343789"/>
                  </a:lnTo>
                  <a:lnTo>
                    <a:pt x="437692" y="352056"/>
                  </a:lnTo>
                  <a:lnTo>
                    <a:pt x="441693" y="361988"/>
                  </a:lnTo>
                  <a:lnTo>
                    <a:pt x="450748" y="372211"/>
                  </a:lnTo>
                  <a:lnTo>
                    <a:pt x="463715" y="382422"/>
                  </a:lnTo>
                  <a:lnTo>
                    <a:pt x="479450" y="392379"/>
                  </a:lnTo>
                  <a:lnTo>
                    <a:pt x="498259" y="407085"/>
                  </a:lnTo>
                  <a:lnTo>
                    <a:pt x="516445" y="424764"/>
                  </a:lnTo>
                  <a:lnTo>
                    <a:pt x="530186" y="446227"/>
                  </a:lnTo>
                  <a:lnTo>
                    <a:pt x="535609" y="472287"/>
                  </a:lnTo>
                  <a:lnTo>
                    <a:pt x="535609" y="184683"/>
                  </a:lnTo>
                  <a:lnTo>
                    <a:pt x="510781" y="176936"/>
                  </a:lnTo>
                  <a:lnTo>
                    <a:pt x="462889" y="172072"/>
                  </a:lnTo>
                  <a:lnTo>
                    <a:pt x="414426" y="176936"/>
                  </a:lnTo>
                  <a:lnTo>
                    <a:pt x="369481" y="190881"/>
                  </a:lnTo>
                  <a:lnTo>
                    <a:pt x="328980" y="212915"/>
                  </a:lnTo>
                  <a:lnTo>
                    <a:pt x="293814" y="242087"/>
                  </a:lnTo>
                  <a:lnTo>
                    <a:pt x="264883" y="277393"/>
                  </a:lnTo>
                  <a:lnTo>
                    <a:pt x="243116" y="317855"/>
                  </a:lnTo>
                  <a:lnTo>
                    <a:pt x="229387" y="362508"/>
                  </a:lnTo>
                  <a:lnTo>
                    <a:pt x="224599" y="410375"/>
                  </a:lnTo>
                  <a:lnTo>
                    <a:pt x="229387" y="458939"/>
                  </a:lnTo>
                  <a:lnTo>
                    <a:pt x="243116" y="504126"/>
                  </a:lnTo>
                  <a:lnTo>
                    <a:pt x="264883" y="544982"/>
                  </a:lnTo>
                  <a:lnTo>
                    <a:pt x="293814" y="580542"/>
                  </a:lnTo>
                  <a:lnTo>
                    <a:pt x="328980" y="609866"/>
                  </a:lnTo>
                  <a:lnTo>
                    <a:pt x="369481" y="631990"/>
                  </a:lnTo>
                  <a:lnTo>
                    <a:pt x="414426" y="645960"/>
                  </a:lnTo>
                  <a:lnTo>
                    <a:pt x="431800" y="647712"/>
                  </a:lnTo>
                  <a:lnTo>
                    <a:pt x="493623" y="647712"/>
                  </a:lnTo>
                  <a:lnTo>
                    <a:pt x="555523" y="631990"/>
                  </a:lnTo>
                  <a:lnTo>
                    <a:pt x="596099" y="609866"/>
                  </a:lnTo>
                  <a:lnTo>
                    <a:pt x="630123" y="581723"/>
                  </a:lnTo>
                  <a:lnTo>
                    <a:pt x="660844" y="544982"/>
                  </a:lnTo>
                  <a:lnTo>
                    <a:pt x="682993" y="504126"/>
                  </a:lnTo>
                  <a:lnTo>
                    <a:pt x="697026" y="458939"/>
                  </a:lnTo>
                  <a:lnTo>
                    <a:pt x="701916" y="410375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4085" y="4025493"/>
              <a:ext cx="247650" cy="27933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424086" y="6824154"/>
            <a:ext cx="1600835" cy="1600835"/>
            <a:chOff x="9424086" y="6824154"/>
            <a:chExt cx="1600835" cy="1600835"/>
          </a:xfrm>
        </p:grpSpPr>
        <p:sp>
          <p:nvSpPr>
            <p:cNvPr id="21" name="object 21"/>
            <p:cNvSpPr/>
            <p:nvPr/>
          </p:nvSpPr>
          <p:spPr>
            <a:xfrm>
              <a:off x="9424086" y="6824154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595" y="0"/>
                  </a:moveTo>
                  <a:lnTo>
                    <a:pt x="760285" y="723"/>
                  </a:lnTo>
                  <a:lnTo>
                    <a:pt x="719963" y="4330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28"/>
                  </a:lnTo>
                  <a:lnTo>
                    <a:pt x="522693" y="50406"/>
                  </a:lnTo>
                  <a:lnTo>
                    <a:pt x="485254" y="64808"/>
                  </a:lnTo>
                  <a:lnTo>
                    <a:pt x="447814" y="82080"/>
                  </a:lnTo>
                  <a:lnTo>
                    <a:pt x="411810" y="100799"/>
                  </a:lnTo>
                  <a:lnTo>
                    <a:pt x="377253" y="121678"/>
                  </a:lnTo>
                  <a:lnTo>
                    <a:pt x="343420" y="144005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097" y="220319"/>
                  </a:lnTo>
                  <a:lnTo>
                    <a:pt x="220306" y="249110"/>
                  </a:lnTo>
                  <a:lnTo>
                    <a:pt x="193662" y="279349"/>
                  </a:lnTo>
                  <a:lnTo>
                    <a:pt x="167754" y="311035"/>
                  </a:lnTo>
                  <a:lnTo>
                    <a:pt x="143992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51"/>
                  </a:lnTo>
                  <a:lnTo>
                    <a:pt x="65519" y="485267"/>
                  </a:lnTo>
                  <a:lnTo>
                    <a:pt x="50393" y="522706"/>
                  </a:lnTo>
                  <a:lnTo>
                    <a:pt x="37439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20"/>
                  </a:lnTo>
                  <a:lnTo>
                    <a:pt x="0" y="800620"/>
                  </a:lnTo>
                  <a:lnTo>
                    <a:pt x="1435" y="842378"/>
                  </a:lnTo>
                  <a:lnTo>
                    <a:pt x="4318" y="884123"/>
                  </a:lnTo>
                  <a:lnTo>
                    <a:pt x="10071" y="925893"/>
                  </a:lnTo>
                  <a:lnTo>
                    <a:pt x="17272" y="966927"/>
                  </a:lnTo>
                  <a:lnTo>
                    <a:pt x="27355" y="1007973"/>
                  </a:lnTo>
                  <a:lnTo>
                    <a:pt x="39585" y="1047572"/>
                  </a:lnTo>
                  <a:lnTo>
                    <a:pt x="53263" y="1087170"/>
                  </a:lnTo>
                  <a:lnTo>
                    <a:pt x="69113" y="1126045"/>
                  </a:lnTo>
                  <a:lnTo>
                    <a:pt x="87833" y="1163472"/>
                  </a:lnTo>
                  <a:lnTo>
                    <a:pt x="107264" y="1200924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70"/>
                  </a:lnTo>
                  <a:lnTo>
                    <a:pt x="205905" y="1335557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291" y="1493227"/>
                  </a:lnTo>
                  <a:lnTo>
                    <a:pt x="437019" y="1513382"/>
                  </a:lnTo>
                  <a:lnTo>
                    <a:pt x="475170" y="1531391"/>
                  </a:lnTo>
                  <a:lnTo>
                    <a:pt x="514045" y="1547228"/>
                  </a:lnTo>
                  <a:lnTo>
                    <a:pt x="553643" y="1561617"/>
                  </a:lnTo>
                  <a:lnTo>
                    <a:pt x="593255" y="1573149"/>
                  </a:lnTo>
                  <a:lnTo>
                    <a:pt x="634288" y="1583220"/>
                  </a:lnTo>
                  <a:lnTo>
                    <a:pt x="675322" y="1590421"/>
                  </a:lnTo>
                  <a:lnTo>
                    <a:pt x="717092" y="1596186"/>
                  </a:lnTo>
                  <a:lnTo>
                    <a:pt x="758837" y="1599069"/>
                  </a:lnTo>
                  <a:lnTo>
                    <a:pt x="800595" y="1600504"/>
                  </a:lnTo>
                  <a:lnTo>
                    <a:pt x="842365" y="1599069"/>
                  </a:lnTo>
                  <a:lnTo>
                    <a:pt x="884123" y="1596186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48" y="1573149"/>
                  </a:lnTo>
                  <a:lnTo>
                    <a:pt x="1047546" y="1560906"/>
                  </a:lnTo>
                  <a:lnTo>
                    <a:pt x="1087158" y="1547228"/>
                  </a:lnTo>
                  <a:lnTo>
                    <a:pt x="1126032" y="1531391"/>
                  </a:lnTo>
                  <a:lnTo>
                    <a:pt x="1163472" y="1512658"/>
                  </a:lnTo>
                  <a:lnTo>
                    <a:pt x="1200912" y="1493227"/>
                  </a:lnTo>
                  <a:lnTo>
                    <a:pt x="1236179" y="1470914"/>
                  </a:lnTo>
                  <a:lnTo>
                    <a:pt x="1270749" y="1447152"/>
                  </a:lnTo>
                  <a:lnTo>
                    <a:pt x="1303858" y="1421942"/>
                  </a:lnTo>
                  <a:lnTo>
                    <a:pt x="1335544" y="1394587"/>
                  </a:lnTo>
                  <a:lnTo>
                    <a:pt x="1366494" y="1365796"/>
                  </a:lnTo>
                  <a:lnTo>
                    <a:pt x="1395298" y="1335557"/>
                  </a:lnTo>
                  <a:lnTo>
                    <a:pt x="1421942" y="1303159"/>
                  </a:lnTo>
                  <a:lnTo>
                    <a:pt x="1447863" y="1270038"/>
                  </a:lnTo>
                  <a:lnTo>
                    <a:pt x="1471612" y="1235481"/>
                  </a:lnTo>
                  <a:lnTo>
                    <a:pt x="1493215" y="1200200"/>
                  </a:lnTo>
                  <a:lnTo>
                    <a:pt x="1513370" y="1163472"/>
                  </a:lnTo>
                  <a:lnTo>
                    <a:pt x="1531378" y="1125321"/>
                  </a:lnTo>
                  <a:lnTo>
                    <a:pt x="1547215" y="1086446"/>
                  </a:lnTo>
                  <a:lnTo>
                    <a:pt x="1561617" y="1046848"/>
                  </a:lnTo>
                  <a:lnTo>
                    <a:pt x="1573136" y="1007249"/>
                  </a:lnTo>
                  <a:lnTo>
                    <a:pt x="1583207" y="966203"/>
                  </a:lnTo>
                  <a:lnTo>
                    <a:pt x="1590408" y="925169"/>
                  </a:lnTo>
                  <a:lnTo>
                    <a:pt x="1596174" y="883412"/>
                  </a:lnTo>
                  <a:lnTo>
                    <a:pt x="1599057" y="841654"/>
                  </a:lnTo>
                  <a:lnTo>
                    <a:pt x="1600492" y="799896"/>
                  </a:lnTo>
                  <a:lnTo>
                    <a:pt x="1599057" y="758139"/>
                  </a:lnTo>
                  <a:lnTo>
                    <a:pt x="1596174" y="716381"/>
                  </a:lnTo>
                  <a:lnTo>
                    <a:pt x="1590408" y="674624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78" y="474472"/>
                  </a:lnTo>
                  <a:lnTo>
                    <a:pt x="1513370" y="437032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55"/>
                  </a:lnTo>
                  <a:lnTo>
                    <a:pt x="1421942" y="296633"/>
                  </a:lnTo>
                  <a:lnTo>
                    <a:pt x="1394574" y="264947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26"/>
                  </a:lnTo>
                  <a:lnTo>
                    <a:pt x="1087158" y="53289"/>
                  </a:lnTo>
                  <a:lnTo>
                    <a:pt x="1047546" y="38887"/>
                  </a:lnTo>
                  <a:lnTo>
                    <a:pt x="1007237" y="27368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30"/>
                  </a:lnTo>
                  <a:lnTo>
                    <a:pt x="842365" y="1447"/>
                  </a:lnTo>
                  <a:lnTo>
                    <a:pt x="80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0454" y="7275601"/>
              <a:ext cx="167017" cy="1619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708" y="7645641"/>
              <a:ext cx="163423" cy="1619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0665" y="7647800"/>
              <a:ext cx="161988" cy="16126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76231" y="7433259"/>
              <a:ext cx="695325" cy="537845"/>
            </a:xfrm>
            <a:custGeom>
              <a:avLst/>
              <a:gdLst/>
              <a:ahLst/>
              <a:cxnLst/>
              <a:rect l="l" t="t" r="r" b="b"/>
              <a:pathLst>
                <a:path w="695325" h="537845">
                  <a:moveTo>
                    <a:pt x="287959" y="478764"/>
                  </a:moveTo>
                  <a:lnTo>
                    <a:pt x="284657" y="448551"/>
                  </a:lnTo>
                  <a:lnTo>
                    <a:pt x="275005" y="420179"/>
                  </a:lnTo>
                  <a:lnTo>
                    <a:pt x="259422" y="394627"/>
                  </a:lnTo>
                  <a:lnTo>
                    <a:pt x="238290" y="372935"/>
                  </a:lnTo>
                  <a:lnTo>
                    <a:pt x="219494" y="391668"/>
                  </a:lnTo>
                  <a:lnTo>
                    <a:pt x="196989" y="406222"/>
                  </a:lnTo>
                  <a:lnTo>
                    <a:pt x="171373" y="415658"/>
                  </a:lnTo>
                  <a:lnTo>
                    <a:pt x="143268" y="419011"/>
                  </a:lnTo>
                  <a:lnTo>
                    <a:pt x="115773" y="415658"/>
                  </a:lnTo>
                  <a:lnTo>
                    <a:pt x="90081" y="406222"/>
                  </a:lnTo>
                  <a:lnTo>
                    <a:pt x="67233" y="391668"/>
                  </a:lnTo>
                  <a:lnTo>
                    <a:pt x="48234" y="372935"/>
                  </a:lnTo>
                  <a:lnTo>
                    <a:pt x="28854" y="394322"/>
                  </a:lnTo>
                  <a:lnTo>
                    <a:pt x="13589" y="419366"/>
                  </a:lnTo>
                  <a:lnTo>
                    <a:pt x="3594" y="447649"/>
                  </a:lnTo>
                  <a:lnTo>
                    <a:pt x="0" y="478764"/>
                  </a:lnTo>
                  <a:lnTo>
                    <a:pt x="0" y="521246"/>
                  </a:lnTo>
                  <a:lnTo>
                    <a:pt x="1536" y="529247"/>
                  </a:lnTo>
                  <a:lnTo>
                    <a:pt x="5765" y="535635"/>
                  </a:lnTo>
                  <a:lnTo>
                    <a:pt x="8839" y="537679"/>
                  </a:lnTo>
                  <a:lnTo>
                    <a:pt x="278549" y="537679"/>
                  </a:lnTo>
                  <a:lnTo>
                    <a:pt x="281940" y="535635"/>
                  </a:lnTo>
                  <a:lnTo>
                    <a:pt x="286397" y="529247"/>
                  </a:lnTo>
                  <a:lnTo>
                    <a:pt x="287959" y="521246"/>
                  </a:lnTo>
                  <a:lnTo>
                    <a:pt x="287959" y="478764"/>
                  </a:lnTo>
                  <a:close/>
                </a:path>
                <a:path w="695325" h="537845">
                  <a:moveTo>
                    <a:pt x="493877" y="105829"/>
                  </a:moveTo>
                  <a:lnTo>
                    <a:pt x="490562" y="75628"/>
                  </a:lnTo>
                  <a:lnTo>
                    <a:pt x="480910" y="47256"/>
                  </a:lnTo>
                  <a:lnTo>
                    <a:pt x="465315" y="21704"/>
                  </a:lnTo>
                  <a:lnTo>
                    <a:pt x="444195" y="0"/>
                  </a:lnTo>
                  <a:lnTo>
                    <a:pt x="425094" y="18745"/>
                  </a:lnTo>
                  <a:lnTo>
                    <a:pt x="402082" y="33299"/>
                  </a:lnTo>
                  <a:lnTo>
                    <a:pt x="376364" y="42735"/>
                  </a:lnTo>
                  <a:lnTo>
                    <a:pt x="349173" y="46075"/>
                  </a:lnTo>
                  <a:lnTo>
                    <a:pt x="321348" y="42735"/>
                  </a:lnTo>
                  <a:lnTo>
                    <a:pt x="295084" y="33299"/>
                  </a:lnTo>
                  <a:lnTo>
                    <a:pt x="271919" y="18745"/>
                  </a:lnTo>
                  <a:lnTo>
                    <a:pt x="253428" y="0"/>
                  </a:lnTo>
                  <a:lnTo>
                    <a:pt x="233197" y="21704"/>
                  </a:lnTo>
                  <a:lnTo>
                    <a:pt x="217512" y="47256"/>
                  </a:lnTo>
                  <a:lnTo>
                    <a:pt x="207352" y="75628"/>
                  </a:lnTo>
                  <a:lnTo>
                    <a:pt x="203746" y="105829"/>
                  </a:lnTo>
                  <a:lnTo>
                    <a:pt x="203746" y="150469"/>
                  </a:lnTo>
                  <a:lnTo>
                    <a:pt x="205270" y="158597"/>
                  </a:lnTo>
                  <a:lnTo>
                    <a:pt x="209499" y="165239"/>
                  </a:lnTo>
                  <a:lnTo>
                    <a:pt x="215887" y="169710"/>
                  </a:lnTo>
                  <a:lnTo>
                    <a:pt x="223901" y="171361"/>
                  </a:lnTo>
                  <a:lnTo>
                    <a:pt x="471563" y="171361"/>
                  </a:lnTo>
                  <a:lnTo>
                    <a:pt x="480809" y="169710"/>
                  </a:lnTo>
                  <a:lnTo>
                    <a:pt x="487845" y="165239"/>
                  </a:lnTo>
                  <a:lnTo>
                    <a:pt x="492302" y="158597"/>
                  </a:lnTo>
                  <a:lnTo>
                    <a:pt x="493877" y="150469"/>
                  </a:lnTo>
                  <a:lnTo>
                    <a:pt x="493877" y="105829"/>
                  </a:lnTo>
                  <a:close/>
                </a:path>
                <a:path w="695325" h="537845">
                  <a:moveTo>
                    <a:pt x="695325" y="447344"/>
                  </a:moveTo>
                  <a:lnTo>
                    <a:pt x="686092" y="420179"/>
                  </a:lnTo>
                  <a:lnTo>
                    <a:pt x="685368" y="419011"/>
                  </a:lnTo>
                  <a:lnTo>
                    <a:pt x="670496" y="394627"/>
                  </a:lnTo>
                  <a:lnTo>
                    <a:pt x="649363" y="372935"/>
                  </a:lnTo>
                  <a:lnTo>
                    <a:pt x="630580" y="391668"/>
                  </a:lnTo>
                  <a:lnTo>
                    <a:pt x="608063" y="406222"/>
                  </a:lnTo>
                  <a:lnTo>
                    <a:pt x="582447" y="415658"/>
                  </a:lnTo>
                  <a:lnTo>
                    <a:pt x="554329" y="419011"/>
                  </a:lnTo>
                  <a:lnTo>
                    <a:pt x="526834" y="415658"/>
                  </a:lnTo>
                  <a:lnTo>
                    <a:pt x="501154" y="406222"/>
                  </a:lnTo>
                  <a:lnTo>
                    <a:pt x="478307" y="391668"/>
                  </a:lnTo>
                  <a:lnTo>
                    <a:pt x="459308" y="372935"/>
                  </a:lnTo>
                  <a:lnTo>
                    <a:pt x="439026" y="394627"/>
                  </a:lnTo>
                  <a:lnTo>
                    <a:pt x="423862" y="420179"/>
                  </a:lnTo>
                  <a:lnTo>
                    <a:pt x="414362" y="448551"/>
                  </a:lnTo>
                  <a:lnTo>
                    <a:pt x="411073" y="478764"/>
                  </a:lnTo>
                  <a:lnTo>
                    <a:pt x="411073" y="521246"/>
                  </a:lnTo>
                  <a:lnTo>
                    <a:pt x="412610" y="529247"/>
                  </a:lnTo>
                  <a:lnTo>
                    <a:pt x="416839" y="535635"/>
                  </a:lnTo>
                  <a:lnTo>
                    <a:pt x="419912" y="537679"/>
                  </a:lnTo>
                  <a:lnTo>
                    <a:pt x="689635" y="537679"/>
                  </a:lnTo>
                  <a:lnTo>
                    <a:pt x="693026" y="535635"/>
                  </a:lnTo>
                  <a:lnTo>
                    <a:pt x="695325" y="532333"/>
                  </a:lnTo>
                  <a:lnTo>
                    <a:pt x="695325" y="44734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2530" y="7644917"/>
              <a:ext cx="182143" cy="15190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438554" y="6824154"/>
            <a:ext cx="1600835" cy="1600835"/>
            <a:chOff x="1438554" y="6824154"/>
            <a:chExt cx="1600835" cy="1600835"/>
          </a:xfrm>
        </p:grpSpPr>
        <p:sp>
          <p:nvSpPr>
            <p:cNvPr id="28" name="object 28"/>
            <p:cNvSpPr/>
            <p:nvPr/>
          </p:nvSpPr>
          <p:spPr>
            <a:xfrm>
              <a:off x="1438554" y="6824154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4">
                  <a:moveTo>
                    <a:pt x="800620" y="0"/>
                  </a:moveTo>
                  <a:lnTo>
                    <a:pt x="760298" y="723"/>
                  </a:lnTo>
                  <a:lnTo>
                    <a:pt x="719975" y="4330"/>
                  </a:lnTo>
                  <a:lnTo>
                    <a:pt x="679653" y="9359"/>
                  </a:lnTo>
                  <a:lnTo>
                    <a:pt x="639343" y="16560"/>
                  </a:lnTo>
                  <a:lnTo>
                    <a:pt x="599744" y="25920"/>
                  </a:lnTo>
                  <a:lnTo>
                    <a:pt x="560857" y="36728"/>
                  </a:lnTo>
                  <a:lnTo>
                    <a:pt x="522706" y="50406"/>
                  </a:lnTo>
                  <a:lnTo>
                    <a:pt x="485267" y="64808"/>
                  </a:lnTo>
                  <a:lnTo>
                    <a:pt x="447827" y="82080"/>
                  </a:lnTo>
                  <a:lnTo>
                    <a:pt x="411835" y="100799"/>
                  </a:lnTo>
                  <a:lnTo>
                    <a:pt x="377278" y="121678"/>
                  </a:lnTo>
                  <a:lnTo>
                    <a:pt x="343433" y="144005"/>
                  </a:lnTo>
                  <a:lnTo>
                    <a:pt x="311035" y="167754"/>
                  </a:lnTo>
                  <a:lnTo>
                    <a:pt x="279349" y="193675"/>
                  </a:lnTo>
                  <a:lnTo>
                    <a:pt x="249123" y="220319"/>
                  </a:lnTo>
                  <a:lnTo>
                    <a:pt x="220319" y="249110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4005" y="343433"/>
                  </a:lnTo>
                  <a:lnTo>
                    <a:pt x="121678" y="377266"/>
                  </a:lnTo>
                  <a:lnTo>
                    <a:pt x="100799" y="412546"/>
                  </a:lnTo>
                  <a:lnTo>
                    <a:pt x="82080" y="448551"/>
                  </a:lnTo>
                  <a:lnTo>
                    <a:pt x="65519" y="485267"/>
                  </a:lnTo>
                  <a:lnTo>
                    <a:pt x="50406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84" y="639343"/>
                  </a:lnTo>
                  <a:lnTo>
                    <a:pt x="10083" y="679653"/>
                  </a:lnTo>
                  <a:lnTo>
                    <a:pt x="5041" y="719975"/>
                  </a:lnTo>
                  <a:lnTo>
                    <a:pt x="1447" y="760298"/>
                  </a:lnTo>
                  <a:lnTo>
                    <a:pt x="723" y="800620"/>
                  </a:lnTo>
                  <a:lnTo>
                    <a:pt x="0" y="800620"/>
                  </a:lnTo>
                  <a:lnTo>
                    <a:pt x="1447" y="842378"/>
                  </a:lnTo>
                  <a:lnTo>
                    <a:pt x="4330" y="884123"/>
                  </a:lnTo>
                  <a:lnTo>
                    <a:pt x="10083" y="925893"/>
                  </a:lnTo>
                  <a:lnTo>
                    <a:pt x="17284" y="966927"/>
                  </a:lnTo>
                  <a:lnTo>
                    <a:pt x="27368" y="1007973"/>
                  </a:lnTo>
                  <a:lnTo>
                    <a:pt x="39611" y="1047572"/>
                  </a:lnTo>
                  <a:lnTo>
                    <a:pt x="53289" y="1087170"/>
                  </a:lnTo>
                  <a:lnTo>
                    <a:pt x="69126" y="1126045"/>
                  </a:lnTo>
                  <a:lnTo>
                    <a:pt x="87845" y="1163472"/>
                  </a:lnTo>
                  <a:lnTo>
                    <a:pt x="107289" y="1200924"/>
                  </a:lnTo>
                  <a:lnTo>
                    <a:pt x="129603" y="1236192"/>
                  </a:lnTo>
                  <a:lnTo>
                    <a:pt x="153365" y="1270749"/>
                  </a:lnTo>
                  <a:lnTo>
                    <a:pt x="178562" y="1303870"/>
                  </a:lnTo>
                  <a:lnTo>
                    <a:pt x="205917" y="1335557"/>
                  </a:lnTo>
                  <a:lnTo>
                    <a:pt x="234721" y="1366507"/>
                  </a:lnTo>
                  <a:lnTo>
                    <a:pt x="264960" y="1395310"/>
                  </a:lnTo>
                  <a:lnTo>
                    <a:pt x="297357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16" y="1493227"/>
                  </a:lnTo>
                  <a:lnTo>
                    <a:pt x="437032" y="1513382"/>
                  </a:lnTo>
                  <a:lnTo>
                    <a:pt x="475183" y="1531391"/>
                  </a:lnTo>
                  <a:lnTo>
                    <a:pt x="514070" y="1547228"/>
                  </a:lnTo>
                  <a:lnTo>
                    <a:pt x="553669" y="1561617"/>
                  </a:lnTo>
                  <a:lnTo>
                    <a:pt x="593267" y="1573149"/>
                  </a:lnTo>
                  <a:lnTo>
                    <a:pt x="634301" y="1583220"/>
                  </a:lnTo>
                  <a:lnTo>
                    <a:pt x="675335" y="1590421"/>
                  </a:lnTo>
                  <a:lnTo>
                    <a:pt x="717092" y="1596186"/>
                  </a:lnTo>
                  <a:lnTo>
                    <a:pt x="758863" y="1599069"/>
                  </a:lnTo>
                  <a:lnTo>
                    <a:pt x="800620" y="1600504"/>
                  </a:lnTo>
                  <a:lnTo>
                    <a:pt x="842365" y="1599069"/>
                  </a:lnTo>
                  <a:lnTo>
                    <a:pt x="884135" y="1596186"/>
                  </a:lnTo>
                  <a:lnTo>
                    <a:pt x="925893" y="1590421"/>
                  </a:lnTo>
                  <a:lnTo>
                    <a:pt x="966927" y="1583220"/>
                  </a:lnTo>
                  <a:lnTo>
                    <a:pt x="1007960" y="1573149"/>
                  </a:lnTo>
                  <a:lnTo>
                    <a:pt x="1047559" y="1560906"/>
                  </a:lnTo>
                  <a:lnTo>
                    <a:pt x="1087158" y="1547228"/>
                  </a:lnTo>
                  <a:lnTo>
                    <a:pt x="1126045" y="1531391"/>
                  </a:lnTo>
                  <a:lnTo>
                    <a:pt x="1163485" y="1512658"/>
                  </a:lnTo>
                  <a:lnTo>
                    <a:pt x="1200912" y="1493227"/>
                  </a:lnTo>
                  <a:lnTo>
                    <a:pt x="1236205" y="1470914"/>
                  </a:lnTo>
                  <a:lnTo>
                    <a:pt x="1270762" y="1447152"/>
                  </a:lnTo>
                  <a:lnTo>
                    <a:pt x="1303870" y="1421942"/>
                  </a:lnTo>
                  <a:lnTo>
                    <a:pt x="1335557" y="1394587"/>
                  </a:lnTo>
                  <a:lnTo>
                    <a:pt x="1366507" y="1365796"/>
                  </a:lnTo>
                  <a:lnTo>
                    <a:pt x="1395310" y="1335557"/>
                  </a:lnTo>
                  <a:lnTo>
                    <a:pt x="1421955" y="1303159"/>
                  </a:lnTo>
                  <a:lnTo>
                    <a:pt x="1447863" y="1270038"/>
                  </a:lnTo>
                  <a:lnTo>
                    <a:pt x="1471625" y="1235481"/>
                  </a:lnTo>
                  <a:lnTo>
                    <a:pt x="1493227" y="1200200"/>
                  </a:lnTo>
                  <a:lnTo>
                    <a:pt x="1513382" y="1163472"/>
                  </a:lnTo>
                  <a:lnTo>
                    <a:pt x="1531391" y="1125321"/>
                  </a:lnTo>
                  <a:lnTo>
                    <a:pt x="1547228" y="1086446"/>
                  </a:lnTo>
                  <a:lnTo>
                    <a:pt x="1561630" y="1046848"/>
                  </a:lnTo>
                  <a:lnTo>
                    <a:pt x="1573149" y="1007249"/>
                  </a:lnTo>
                  <a:lnTo>
                    <a:pt x="1583220" y="966203"/>
                  </a:lnTo>
                  <a:lnTo>
                    <a:pt x="1590421" y="925169"/>
                  </a:lnTo>
                  <a:lnTo>
                    <a:pt x="1596186" y="883412"/>
                  </a:lnTo>
                  <a:lnTo>
                    <a:pt x="1599057" y="841654"/>
                  </a:lnTo>
                  <a:lnTo>
                    <a:pt x="1600504" y="799896"/>
                  </a:lnTo>
                  <a:lnTo>
                    <a:pt x="1599057" y="758139"/>
                  </a:lnTo>
                  <a:lnTo>
                    <a:pt x="1596186" y="716381"/>
                  </a:lnTo>
                  <a:lnTo>
                    <a:pt x="1590421" y="674624"/>
                  </a:lnTo>
                  <a:lnTo>
                    <a:pt x="1583220" y="633577"/>
                  </a:lnTo>
                  <a:lnTo>
                    <a:pt x="1573149" y="592543"/>
                  </a:lnTo>
                  <a:lnTo>
                    <a:pt x="1560906" y="552945"/>
                  </a:lnTo>
                  <a:lnTo>
                    <a:pt x="1547228" y="513346"/>
                  </a:lnTo>
                  <a:lnTo>
                    <a:pt x="1531391" y="474472"/>
                  </a:lnTo>
                  <a:lnTo>
                    <a:pt x="1513382" y="437032"/>
                  </a:lnTo>
                  <a:lnTo>
                    <a:pt x="1493227" y="399592"/>
                  </a:lnTo>
                  <a:lnTo>
                    <a:pt x="1470901" y="364312"/>
                  </a:lnTo>
                  <a:lnTo>
                    <a:pt x="1447152" y="329755"/>
                  </a:lnTo>
                  <a:lnTo>
                    <a:pt x="1421955" y="296633"/>
                  </a:lnTo>
                  <a:lnTo>
                    <a:pt x="1394587" y="264947"/>
                  </a:lnTo>
                  <a:lnTo>
                    <a:pt x="1365796" y="233997"/>
                  </a:lnTo>
                  <a:lnTo>
                    <a:pt x="1335557" y="205193"/>
                  </a:lnTo>
                  <a:lnTo>
                    <a:pt x="1303870" y="178562"/>
                  </a:lnTo>
                  <a:lnTo>
                    <a:pt x="1270762" y="152641"/>
                  </a:lnTo>
                  <a:lnTo>
                    <a:pt x="1236205" y="128879"/>
                  </a:lnTo>
                  <a:lnTo>
                    <a:pt x="1200200" y="107276"/>
                  </a:lnTo>
                  <a:lnTo>
                    <a:pt x="1163485" y="87122"/>
                  </a:lnTo>
                  <a:lnTo>
                    <a:pt x="1126045" y="69126"/>
                  </a:lnTo>
                  <a:lnTo>
                    <a:pt x="1087158" y="53289"/>
                  </a:lnTo>
                  <a:lnTo>
                    <a:pt x="1047559" y="38887"/>
                  </a:lnTo>
                  <a:lnTo>
                    <a:pt x="1007249" y="27368"/>
                  </a:lnTo>
                  <a:lnTo>
                    <a:pt x="966927" y="17284"/>
                  </a:lnTo>
                  <a:lnTo>
                    <a:pt x="925893" y="10083"/>
                  </a:lnTo>
                  <a:lnTo>
                    <a:pt x="884135" y="4330"/>
                  </a:lnTo>
                  <a:lnTo>
                    <a:pt x="842365" y="1447"/>
                  </a:lnTo>
                  <a:lnTo>
                    <a:pt x="800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87118" y="7275601"/>
              <a:ext cx="539115" cy="659130"/>
            </a:xfrm>
            <a:custGeom>
              <a:avLst/>
              <a:gdLst/>
              <a:ahLst/>
              <a:cxnLst/>
              <a:rect l="l" t="t" r="r" b="b"/>
              <a:pathLst>
                <a:path w="539114" h="659129">
                  <a:moveTo>
                    <a:pt x="206629" y="94310"/>
                  </a:moveTo>
                  <a:lnTo>
                    <a:pt x="95758" y="208051"/>
                  </a:lnTo>
                  <a:lnTo>
                    <a:pt x="206629" y="208051"/>
                  </a:lnTo>
                  <a:lnTo>
                    <a:pt x="206629" y="94310"/>
                  </a:lnTo>
                  <a:close/>
                </a:path>
                <a:path w="539114" h="659129">
                  <a:moveTo>
                    <a:pt x="494614" y="20154"/>
                  </a:moveTo>
                  <a:lnTo>
                    <a:pt x="493077" y="12153"/>
                  </a:lnTo>
                  <a:lnTo>
                    <a:pt x="488848" y="5765"/>
                  </a:lnTo>
                  <a:lnTo>
                    <a:pt x="482460" y="1536"/>
                  </a:lnTo>
                  <a:lnTo>
                    <a:pt x="474459" y="0"/>
                  </a:lnTo>
                  <a:lnTo>
                    <a:pt x="20154" y="0"/>
                  </a:lnTo>
                  <a:lnTo>
                    <a:pt x="12141" y="1536"/>
                  </a:lnTo>
                  <a:lnTo>
                    <a:pt x="5753" y="5765"/>
                  </a:lnTo>
                  <a:lnTo>
                    <a:pt x="1524" y="12153"/>
                  </a:lnTo>
                  <a:lnTo>
                    <a:pt x="0" y="20154"/>
                  </a:lnTo>
                  <a:lnTo>
                    <a:pt x="0" y="597535"/>
                  </a:lnTo>
                  <a:lnTo>
                    <a:pt x="1524" y="605663"/>
                  </a:lnTo>
                  <a:lnTo>
                    <a:pt x="5753" y="612305"/>
                  </a:lnTo>
                  <a:lnTo>
                    <a:pt x="12141" y="616775"/>
                  </a:lnTo>
                  <a:lnTo>
                    <a:pt x="20154" y="618413"/>
                  </a:lnTo>
                  <a:lnTo>
                    <a:pt x="40322" y="618413"/>
                  </a:lnTo>
                  <a:lnTo>
                    <a:pt x="40322" y="228930"/>
                  </a:lnTo>
                  <a:lnTo>
                    <a:pt x="41719" y="217436"/>
                  </a:lnTo>
                  <a:lnTo>
                    <a:pt x="185750" y="59029"/>
                  </a:lnTo>
                  <a:lnTo>
                    <a:pt x="230390" y="40309"/>
                  </a:lnTo>
                  <a:lnTo>
                    <a:pt x="494614" y="40309"/>
                  </a:lnTo>
                  <a:lnTo>
                    <a:pt x="494614" y="20154"/>
                  </a:lnTo>
                  <a:close/>
                </a:path>
                <a:path w="539114" h="659129">
                  <a:moveTo>
                    <a:pt x="534936" y="105841"/>
                  </a:moveTo>
                  <a:lnTo>
                    <a:pt x="533285" y="97828"/>
                  </a:lnTo>
                  <a:lnTo>
                    <a:pt x="528815" y="91440"/>
                  </a:lnTo>
                  <a:lnTo>
                    <a:pt x="522173" y="87210"/>
                  </a:lnTo>
                  <a:lnTo>
                    <a:pt x="514045" y="85674"/>
                  </a:lnTo>
                  <a:lnTo>
                    <a:pt x="249834" y="85674"/>
                  </a:lnTo>
                  <a:lnTo>
                    <a:pt x="249834" y="228930"/>
                  </a:lnTo>
                  <a:lnTo>
                    <a:pt x="247853" y="237896"/>
                  </a:lnTo>
                  <a:lnTo>
                    <a:pt x="242722" y="244957"/>
                  </a:lnTo>
                  <a:lnTo>
                    <a:pt x="235546" y="249593"/>
                  </a:lnTo>
                  <a:lnTo>
                    <a:pt x="227507" y="251256"/>
                  </a:lnTo>
                  <a:lnTo>
                    <a:pt x="80632" y="251256"/>
                  </a:lnTo>
                  <a:lnTo>
                    <a:pt x="80632" y="638568"/>
                  </a:lnTo>
                  <a:lnTo>
                    <a:pt x="82499" y="647192"/>
                  </a:lnTo>
                  <a:lnTo>
                    <a:pt x="87464" y="653503"/>
                  </a:lnTo>
                  <a:lnTo>
                    <a:pt x="94602" y="657402"/>
                  </a:lnTo>
                  <a:lnTo>
                    <a:pt x="102958" y="658723"/>
                  </a:lnTo>
                  <a:lnTo>
                    <a:pt x="521258" y="658723"/>
                  </a:lnTo>
                  <a:lnTo>
                    <a:pt x="529170" y="655129"/>
                  </a:lnTo>
                  <a:lnTo>
                    <a:pt x="530618" y="651522"/>
                  </a:lnTo>
                  <a:lnTo>
                    <a:pt x="449262" y="569455"/>
                  </a:lnTo>
                  <a:lnTo>
                    <a:pt x="435178" y="574268"/>
                  </a:lnTo>
                  <a:lnTo>
                    <a:pt x="420903" y="577113"/>
                  </a:lnTo>
                  <a:lnTo>
                    <a:pt x="406222" y="578472"/>
                  </a:lnTo>
                  <a:lnTo>
                    <a:pt x="390944" y="578815"/>
                  </a:lnTo>
                  <a:lnTo>
                    <a:pt x="341782" y="572173"/>
                  </a:lnTo>
                  <a:lnTo>
                    <a:pt x="297713" y="553440"/>
                  </a:lnTo>
                  <a:lnTo>
                    <a:pt x="260438" y="524471"/>
                  </a:lnTo>
                  <a:lnTo>
                    <a:pt x="231686" y="487095"/>
                  </a:lnTo>
                  <a:lnTo>
                    <a:pt x="213182" y="443166"/>
                  </a:lnTo>
                  <a:lnTo>
                    <a:pt x="206629" y="394512"/>
                  </a:lnTo>
                  <a:lnTo>
                    <a:pt x="213321" y="345871"/>
                  </a:lnTo>
                  <a:lnTo>
                    <a:pt x="232168" y="301942"/>
                  </a:lnTo>
                  <a:lnTo>
                    <a:pt x="261251" y="264579"/>
                  </a:lnTo>
                  <a:lnTo>
                    <a:pt x="298678" y="235610"/>
                  </a:lnTo>
                  <a:lnTo>
                    <a:pt x="342531" y="216877"/>
                  </a:lnTo>
                  <a:lnTo>
                    <a:pt x="390944" y="210223"/>
                  </a:lnTo>
                  <a:lnTo>
                    <a:pt x="433285" y="215277"/>
                  </a:lnTo>
                  <a:lnTo>
                    <a:pt x="472109" y="229577"/>
                  </a:lnTo>
                  <a:lnTo>
                    <a:pt x="506349" y="251828"/>
                  </a:lnTo>
                  <a:lnTo>
                    <a:pt x="534936" y="280784"/>
                  </a:lnTo>
                  <a:lnTo>
                    <a:pt x="534936" y="105841"/>
                  </a:lnTo>
                  <a:close/>
                </a:path>
                <a:path w="539114" h="659129">
                  <a:moveTo>
                    <a:pt x="538530" y="393077"/>
                  </a:moveTo>
                  <a:lnTo>
                    <a:pt x="531075" y="348399"/>
                  </a:lnTo>
                  <a:lnTo>
                    <a:pt x="510349" y="309321"/>
                  </a:lnTo>
                  <a:lnTo>
                    <a:pt x="478815" y="278320"/>
                  </a:lnTo>
                  <a:lnTo>
                    <a:pt x="438912" y="257898"/>
                  </a:lnTo>
                  <a:lnTo>
                    <a:pt x="393103" y="250532"/>
                  </a:lnTo>
                  <a:lnTo>
                    <a:pt x="348068" y="257898"/>
                  </a:lnTo>
                  <a:lnTo>
                    <a:pt x="308762" y="278320"/>
                  </a:lnTo>
                  <a:lnTo>
                    <a:pt x="277660" y="309321"/>
                  </a:lnTo>
                  <a:lnTo>
                    <a:pt x="257200" y="348399"/>
                  </a:lnTo>
                  <a:lnTo>
                    <a:pt x="249834" y="393077"/>
                  </a:lnTo>
                  <a:lnTo>
                    <a:pt x="257200" y="438111"/>
                  </a:lnTo>
                  <a:lnTo>
                    <a:pt x="277660" y="477418"/>
                  </a:lnTo>
                  <a:lnTo>
                    <a:pt x="308762" y="508520"/>
                  </a:lnTo>
                  <a:lnTo>
                    <a:pt x="348068" y="528980"/>
                  </a:lnTo>
                  <a:lnTo>
                    <a:pt x="393103" y="536346"/>
                  </a:lnTo>
                  <a:lnTo>
                    <a:pt x="438912" y="528980"/>
                  </a:lnTo>
                  <a:lnTo>
                    <a:pt x="478815" y="508520"/>
                  </a:lnTo>
                  <a:lnTo>
                    <a:pt x="510349" y="477418"/>
                  </a:lnTo>
                  <a:lnTo>
                    <a:pt x="531075" y="438111"/>
                  </a:lnTo>
                  <a:lnTo>
                    <a:pt x="538530" y="39307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9573" y="7764424"/>
              <a:ext cx="208968" cy="206501"/>
            </a:xfrm>
            <a:prstGeom prst="rect">
              <a:avLst/>
            </a:prstGeom>
          </p:spPr>
        </p:pic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C4098BC-353E-5E70-C819-F530C211DA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34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4642" y="0"/>
            <a:ext cx="1933575" cy="1860550"/>
          </a:xfrm>
          <a:custGeom>
            <a:avLst/>
            <a:gdLst/>
            <a:ahLst/>
            <a:cxnLst/>
            <a:rect l="l" t="t" r="r" b="b"/>
            <a:pathLst>
              <a:path w="1933575" h="1860550">
                <a:moveTo>
                  <a:pt x="1933357" y="0"/>
                </a:moveTo>
                <a:lnTo>
                  <a:pt x="0" y="0"/>
                </a:lnTo>
                <a:lnTo>
                  <a:pt x="4481" y="23723"/>
                </a:lnTo>
                <a:lnTo>
                  <a:pt x="33310" y="143243"/>
                </a:lnTo>
                <a:lnTo>
                  <a:pt x="68489" y="262039"/>
                </a:lnTo>
                <a:lnTo>
                  <a:pt x="109637" y="377964"/>
                </a:lnTo>
                <a:lnTo>
                  <a:pt x="156373" y="492442"/>
                </a:lnTo>
                <a:lnTo>
                  <a:pt x="209713" y="603313"/>
                </a:lnTo>
                <a:lnTo>
                  <a:pt x="268768" y="712038"/>
                </a:lnTo>
                <a:lnTo>
                  <a:pt x="333538" y="817156"/>
                </a:lnTo>
                <a:lnTo>
                  <a:pt x="403388" y="918679"/>
                </a:lnTo>
                <a:lnTo>
                  <a:pt x="478191" y="1016596"/>
                </a:lnTo>
                <a:lnTo>
                  <a:pt x="558836" y="1110907"/>
                </a:lnTo>
                <a:lnTo>
                  <a:pt x="643799" y="1200188"/>
                </a:lnTo>
                <a:lnTo>
                  <a:pt x="733080" y="1285151"/>
                </a:lnTo>
                <a:lnTo>
                  <a:pt x="826679" y="1365072"/>
                </a:lnTo>
                <a:lnTo>
                  <a:pt x="924596" y="1440675"/>
                </a:lnTo>
                <a:lnTo>
                  <a:pt x="1026831" y="1510499"/>
                </a:lnTo>
                <a:lnTo>
                  <a:pt x="1131987" y="1574584"/>
                </a:lnTo>
                <a:lnTo>
                  <a:pt x="1239937" y="1633626"/>
                </a:lnTo>
                <a:lnTo>
                  <a:pt x="1351570" y="1686902"/>
                </a:lnTo>
                <a:lnTo>
                  <a:pt x="1466124" y="1734426"/>
                </a:lnTo>
                <a:lnTo>
                  <a:pt x="1581948" y="1775460"/>
                </a:lnTo>
                <a:lnTo>
                  <a:pt x="1700820" y="1810016"/>
                </a:lnTo>
                <a:lnTo>
                  <a:pt x="1820327" y="1838820"/>
                </a:lnTo>
                <a:lnTo>
                  <a:pt x="1933357" y="1860222"/>
                </a:lnTo>
                <a:lnTo>
                  <a:pt x="1933357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82113" y="131724"/>
            <a:ext cx="826135" cy="826135"/>
          </a:xfrm>
          <a:custGeom>
            <a:avLst/>
            <a:gdLst/>
            <a:ahLst/>
            <a:cxnLst/>
            <a:rect l="l" t="t" r="r" b="b"/>
            <a:pathLst>
              <a:path w="826134" h="826135">
                <a:moveTo>
                  <a:pt x="413258" y="0"/>
                </a:moveTo>
                <a:lnTo>
                  <a:pt x="371475" y="2159"/>
                </a:lnTo>
                <a:lnTo>
                  <a:pt x="329692" y="8636"/>
                </a:lnTo>
                <a:lnTo>
                  <a:pt x="289433" y="19443"/>
                </a:lnTo>
                <a:lnTo>
                  <a:pt x="250571" y="33845"/>
                </a:lnTo>
                <a:lnTo>
                  <a:pt x="213106" y="51841"/>
                </a:lnTo>
                <a:lnTo>
                  <a:pt x="177038" y="74155"/>
                </a:lnTo>
                <a:lnTo>
                  <a:pt x="144018" y="100076"/>
                </a:lnTo>
                <a:lnTo>
                  <a:pt x="113665" y="128879"/>
                </a:lnTo>
                <a:lnTo>
                  <a:pt x="100076" y="144716"/>
                </a:lnTo>
                <a:lnTo>
                  <a:pt x="86360" y="160553"/>
                </a:lnTo>
                <a:lnTo>
                  <a:pt x="62611" y="195110"/>
                </a:lnTo>
                <a:lnTo>
                  <a:pt x="42418" y="231838"/>
                </a:lnTo>
                <a:lnTo>
                  <a:pt x="25908" y="269989"/>
                </a:lnTo>
                <a:lnTo>
                  <a:pt x="13589" y="309587"/>
                </a:lnTo>
                <a:lnTo>
                  <a:pt x="9271" y="330479"/>
                </a:lnTo>
                <a:lnTo>
                  <a:pt x="4953" y="350634"/>
                </a:lnTo>
                <a:lnTo>
                  <a:pt x="2794" y="371513"/>
                </a:lnTo>
                <a:lnTo>
                  <a:pt x="1397" y="392391"/>
                </a:lnTo>
                <a:lnTo>
                  <a:pt x="635" y="413270"/>
                </a:lnTo>
                <a:lnTo>
                  <a:pt x="0" y="413270"/>
                </a:lnTo>
                <a:lnTo>
                  <a:pt x="2159" y="456476"/>
                </a:lnTo>
                <a:lnTo>
                  <a:pt x="9271" y="498957"/>
                </a:lnTo>
                <a:lnTo>
                  <a:pt x="20193" y="540715"/>
                </a:lnTo>
                <a:lnTo>
                  <a:pt x="35941" y="581025"/>
                </a:lnTo>
                <a:lnTo>
                  <a:pt x="55372" y="619912"/>
                </a:lnTo>
                <a:lnTo>
                  <a:pt x="79121" y="655916"/>
                </a:lnTo>
                <a:lnTo>
                  <a:pt x="106553" y="689025"/>
                </a:lnTo>
                <a:lnTo>
                  <a:pt x="120904" y="704875"/>
                </a:lnTo>
                <a:lnTo>
                  <a:pt x="153289" y="733666"/>
                </a:lnTo>
                <a:lnTo>
                  <a:pt x="188595" y="759587"/>
                </a:lnTo>
                <a:lnTo>
                  <a:pt x="226060" y="781189"/>
                </a:lnTo>
                <a:lnTo>
                  <a:pt x="265684" y="798474"/>
                </a:lnTo>
                <a:lnTo>
                  <a:pt x="306705" y="811428"/>
                </a:lnTo>
                <a:lnTo>
                  <a:pt x="348488" y="820788"/>
                </a:lnTo>
                <a:lnTo>
                  <a:pt x="391668" y="825106"/>
                </a:lnTo>
                <a:lnTo>
                  <a:pt x="413258" y="825830"/>
                </a:lnTo>
                <a:lnTo>
                  <a:pt x="434848" y="825106"/>
                </a:lnTo>
                <a:lnTo>
                  <a:pt x="478028" y="820788"/>
                </a:lnTo>
                <a:lnTo>
                  <a:pt x="519811" y="811428"/>
                </a:lnTo>
                <a:lnTo>
                  <a:pt x="560832" y="798474"/>
                </a:lnTo>
                <a:lnTo>
                  <a:pt x="600456" y="780465"/>
                </a:lnTo>
                <a:lnTo>
                  <a:pt x="637921" y="758875"/>
                </a:lnTo>
                <a:lnTo>
                  <a:pt x="673100" y="733666"/>
                </a:lnTo>
                <a:lnTo>
                  <a:pt x="704850" y="704875"/>
                </a:lnTo>
                <a:lnTo>
                  <a:pt x="733679" y="672465"/>
                </a:lnTo>
                <a:lnTo>
                  <a:pt x="759587" y="637184"/>
                </a:lnTo>
                <a:lnTo>
                  <a:pt x="781177" y="599744"/>
                </a:lnTo>
                <a:lnTo>
                  <a:pt x="798449" y="560146"/>
                </a:lnTo>
                <a:lnTo>
                  <a:pt x="811403" y="519112"/>
                </a:lnTo>
                <a:lnTo>
                  <a:pt x="820801" y="477354"/>
                </a:lnTo>
                <a:lnTo>
                  <a:pt x="825119" y="434149"/>
                </a:lnTo>
                <a:lnTo>
                  <a:pt x="825754" y="412546"/>
                </a:lnTo>
                <a:lnTo>
                  <a:pt x="825119" y="390956"/>
                </a:lnTo>
                <a:lnTo>
                  <a:pt x="820801" y="347751"/>
                </a:lnTo>
                <a:lnTo>
                  <a:pt x="811403" y="305993"/>
                </a:lnTo>
                <a:lnTo>
                  <a:pt x="798449" y="264960"/>
                </a:lnTo>
                <a:lnTo>
                  <a:pt x="780415" y="225361"/>
                </a:lnTo>
                <a:lnTo>
                  <a:pt x="758825" y="187921"/>
                </a:lnTo>
                <a:lnTo>
                  <a:pt x="733679" y="152628"/>
                </a:lnTo>
                <a:lnTo>
                  <a:pt x="719201" y="136804"/>
                </a:lnTo>
                <a:lnTo>
                  <a:pt x="704850" y="120954"/>
                </a:lnTo>
                <a:lnTo>
                  <a:pt x="672465" y="92151"/>
                </a:lnTo>
                <a:lnTo>
                  <a:pt x="637921" y="66243"/>
                </a:lnTo>
                <a:lnTo>
                  <a:pt x="619125" y="55435"/>
                </a:lnTo>
                <a:lnTo>
                  <a:pt x="600456" y="44640"/>
                </a:lnTo>
                <a:lnTo>
                  <a:pt x="560832" y="27355"/>
                </a:lnTo>
                <a:lnTo>
                  <a:pt x="519811" y="14401"/>
                </a:lnTo>
                <a:lnTo>
                  <a:pt x="478028" y="5041"/>
                </a:lnTo>
                <a:lnTo>
                  <a:pt x="434848" y="723"/>
                </a:lnTo>
                <a:lnTo>
                  <a:pt x="413258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04283" y="712309"/>
            <a:ext cx="1283970" cy="3063240"/>
          </a:xfrm>
          <a:custGeom>
            <a:avLst/>
            <a:gdLst/>
            <a:ahLst/>
            <a:cxnLst/>
            <a:rect l="l" t="t" r="r" b="b"/>
            <a:pathLst>
              <a:path w="1283969" h="3063240">
                <a:moveTo>
                  <a:pt x="1283715" y="0"/>
                </a:moveTo>
                <a:lnTo>
                  <a:pt x="1233296" y="9089"/>
                </a:lnTo>
                <a:lnTo>
                  <a:pt x="1153413" y="28520"/>
                </a:lnTo>
                <a:lnTo>
                  <a:pt x="1075562" y="51558"/>
                </a:lnTo>
                <a:lnTo>
                  <a:pt x="998600" y="78927"/>
                </a:lnTo>
                <a:lnTo>
                  <a:pt x="923670" y="109889"/>
                </a:lnTo>
                <a:lnTo>
                  <a:pt x="850264" y="145170"/>
                </a:lnTo>
                <a:lnTo>
                  <a:pt x="778255" y="184045"/>
                </a:lnTo>
                <a:lnTo>
                  <a:pt x="709167" y="226526"/>
                </a:lnTo>
                <a:lnTo>
                  <a:pt x="641476" y="272602"/>
                </a:lnTo>
                <a:lnTo>
                  <a:pt x="577341" y="322284"/>
                </a:lnTo>
                <a:lnTo>
                  <a:pt x="515492" y="375561"/>
                </a:lnTo>
                <a:lnTo>
                  <a:pt x="456437" y="431720"/>
                </a:lnTo>
                <a:lnTo>
                  <a:pt x="400303" y="490762"/>
                </a:lnTo>
                <a:lnTo>
                  <a:pt x="346963" y="552675"/>
                </a:lnTo>
                <a:lnTo>
                  <a:pt x="297306" y="617483"/>
                </a:lnTo>
                <a:lnTo>
                  <a:pt x="251205" y="684437"/>
                </a:lnTo>
                <a:lnTo>
                  <a:pt x="208787" y="753551"/>
                </a:lnTo>
                <a:lnTo>
                  <a:pt x="169925" y="825560"/>
                </a:lnTo>
                <a:lnTo>
                  <a:pt x="135254" y="898991"/>
                </a:lnTo>
                <a:lnTo>
                  <a:pt x="103631" y="974594"/>
                </a:lnTo>
                <a:lnTo>
                  <a:pt x="76961" y="1050921"/>
                </a:lnTo>
                <a:lnTo>
                  <a:pt x="53212" y="1129394"/>
                </a:lnTo>
                <a:lnTo>
                  <a:pt x="34543" y="1208592"/>
                </a:lnTo>
                <a:lnTo>
                  <a:pt x="19430" y="1288513"/>
                </a:lnTo>
                <a:lnTo>
                  <a:pt x="9270" y="1369145"/>
                </a:lnTo>
                <a:lnTo>
                  <a:pt x="2793" y="1450514"/>
                </a:lnTo>
                <a:lnTo>
                  <a:pt x="634" y="1531870"/>
                </a:lnTo>
                <a:lnTo>
                  <a:pt x="0" y="1531870"/>
                </a:lnTo>
                <a:lnTo>
                  <a:pt x="2158" y="1613226"/>
                </a:lnTo>
                <a:lnTo>
                  <a:pt x="8635" y="1694582"/>
                </a:lnTo>
                <a:lnTo>
                  <a:pt x="19430" y="1775227"/>
                </a:lnTo>
                <a:lnTo>
                  <a:pt x="33781" y="1855149"/>
                </a:lnTo>
                <a:lnTo>
                  <a:pt x="53212" y="1934346"/>
                </a:lnTo>
                <a:lnTo>
                  <a:pt x="76326" y="2012819"/>
                </a:lnTo>
                <a:lnTo>
                  <a:pt x="103631" y="2089857"/>
                </a:lnTo>
                <a:lnTo>
                  <a:pt x="134619" y="2164736"/>
                </a:lnTo>
                <a:lnTo>
                  <a:pt x="169925" y="2238181"/>
                </a:lnTo>
                <a:lnTo>
                  <a:pt x="208787" y="2310177"/>
                </a:lnTo>
                <a:lnTo>
                  <a:pt x="251205" y="2379290"/>
                </a:lnTo>
                <a:lnTo>
                  <a:pt x="297306" y="2446257"/>
                </a:lnTo>
                <a:lnTo>
                  <a:pt x="346963" y="2511053"/>
                </a:lnTo>
                <a:lnTo>
                  <a:pt x="400303" y="2572978"/>
                </a:lnTo>
                <a:lnTo>
                  <a:pt x="456437" y="2632020"/>
                </a:lnTo>
                <a:lnTo>
                  <a:pt x="515492" y="2688180"/>
                </a:lnTo>
                <a:lnTo>
                  <a:pt x="577341" y="2740732"/>
                </a:lnTo>
                <a:lnTo>
                  <a:pt x="642238" y="2790415"/>
                </a:lnTo>
                <a:lnTo>
                  <a:pt x="709167" y="2836490"/>
                </a:lnTo>
                <a:lnTo>
                  <a:pt x="778255" y="2879696"/>
                </a:lnTo>
                <a:lnTo>
                  <a:pt x="850264" y="2917846"/>
                </a:lnTo>
                <a:lnTo>
                  <a:pt x="923670" y="2953127"/>
                </a:lnTo>
                <a:lnTo>
                  <a:pt x="998600" y="2984090"/>
                </a:lnTo>
                <a:lnTo>
                  <a:pt x="1075562" y="3011445"/>
                </a:lnTo>
                <a:lnTo>
                  <a:pt x="1154048" y="3034483"/>
                </a:lnTo>
                <a:lnTo>
                  <a:pt x="1233296" y="3053927"/>
                </a:lnTo>
                <a:lnTo>
                  <a:pt x="1283715" y="3063017"/>
                </a:lnTo>
                <a:lnTo>
                  <a:pt x="1283715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168197"/>
            <a:ext cx="1228090" cy="3118485"/>
          </a:xfrm>
          <a:custGeom>
            <a:avLst/>
            <a:gdLst/>
            <a:ahLst/>
            <a:cxnLst/>
            <a:rect l="l" t="t" r="r" b="b"/>
            <a:pathLst>
              <a:path w="1228090" h="3118484">
                <a:moveTo>
                  <a:pt x="1228077" y="1307769"/>
                </a:moveTo>
                <a:lnTo>
                  <a:pt x="1224661" y="1263713"/>
                </a:lnTo>
                <a:lnTo>
                  <a:pt x="1215301" y="1189545"/>
                </a:lnTo>
                <a:lnTo>
                  <a:pt x="1201623" y="1116114"/>
                </a:lnTo>
                <a:lnTo>
                  <a:pt x="1183627" y="1043393"/>
                </a:lnTo>
                <a:lnTo>
                  <a:pt x="1162748" y="972121"/>
                </a:lnTo>
                <a:lnTo>
                  <a:pt x="1137551" y="901560"/>
                </a:lnTo>
                <a:lnTo>
                  <a:pt x="1109459" y="832434"/>
                </a:lnTo>
                <a:lnTo>
                  <a:pt x="1077061" y="765479"/>
                </a:lnTo>
                <a:lnTo>
                  <a:pt x="1041781" y="699960"/>
                </a:lnTo>
                <a:lnTo>
                  <a:pt x="1002182" y="635889"/>
                </a:lnTo>
                <a:lnTo>
                  <a:pt x="960424" y="574675"/>
                </a:lnTo>
                <a:lnTo>
                  <a:pt x="915073" y="514921"/>
                </a:lnTo>
                <a:lnTo>
                  <a:pt x="866101" y="458038"/>
                </a:lnTo>
                <a:lnTo>
                  <a:pt x="814984" y="404050"/>
                </a:lnTo>
                <a:lnTo>
                  <a:pt x="760996" y="352933"/>
                </a:lnTo>
                <a:lnTo>
                  <a:pt x="704113" y="303961"/>
                </a:lnTo>
                <a:lnTo>
                  <a:pt x="644359" y="258610"/>
                </a:lnTo>
                <a:lnTo>
                  <a:pt x="583145" y="216852"/>
                </a:lnTo>
                <a:lnTo>
                  <a:pt x="519798" y="177253"/>
                </a:lnTo>
                <a:lnTo>
                  <a:pt x="453555" y="141973"/>
                </a:lnTo>
                <a:lnTo>
                  <a:pt x="386600" y="109575"/>
                </a:lnTo>
                <a:lnTo>
                  <a:pt x="317474" y="81495"/>
                </a:lnTo>
                <a:lnTo>
                  <a:pt x="246913" y="56286"/>
                </a:lnTo>
                <a:lnTo>
                  <a:pt x="175641" y="35407"/>
                </a:lnTo>
                <a:lnTo>
                  <a:pt x="102920" y="17411"/>
                </a:lnTo>
                <a:lnTo>
                  <a:pt x="29489" y="3733"/>
                </a:lnTo>
                <a:lnTo>
                  <a:pt x="0" y="0"/>
                </a:lnTo>
                <a:lnTo>
                  <a:pt x="0" y="2825038"/>
                </a:lnTo>
                <a:lnTo>
                  <a:pt x="102920" y="2808071"/>
                </a:lnTo>
                <a:lnTo>
                  <a:pt x="175641" y="2790075"/>
                </a:lnTo>
                <a:lnTo>
                  <a:pt x="246913" y="2769197"/>
                </a:lnTo>
                <a:lnTo>
                  <a:pt x="317474" y="2744000"/>
                </a:lnTo>
                <a:lnTo>
                  <a:pt x="326580" y="2740164"/>
                </a:lnTo>
                <a:lnTo>
                  <a:pt x="326834" y="2743987"/>
                </a:lnTo>
                <a:lnTo>
                  <a:pt x="334035" y="2787192"/>
                </a:lnTo>
                <a:lnTo>
                  <a:pt x="345554" y="2828950"/>
                </a:lnTo>
                <a:lnTo>
                  <a:pt x="361403" y="2869984"/>
                </a:lnTo>
                <a:lnTo>
                  <a:pt x="380834" y="2908871"/>
                </a:lnTo>
                <a:lnTo>
                  <a:pt x="404596" y="2945587"/>
                </a:lnTo>
                <a:lnTo>
                  <a:pt x="432676" y="2979432"/>
                </a:lnTo>
                <a:lnTo>
                  <a:pt x="463638" y="3010395"/>
                </a:lnTo>
                <a:lnTo>
                  <a:pt x="497471" y="3037751"/>
                </a:lnTo>
                <a:lnTo>
                  <a:pt x="534200" y="3061512"/>
                </a:lnTo>
                <a:lnTo>
                  <a:pt x="573074" y="3081667"/>
                </a:lnTo>
                <a:lnTo>
                  <a:pt x="614108" y="3097504"/>
                </a:lnTo>
                <a:lnTo>
                  <a:pt x="655878" y="3108299"/>
                </a:lnTo>
                <a:lnTo>
                  <a:pt x="699071" y="3115513"/>
                </a:lnTo>
                <a:lnTo>
                  <a:pt x="742988" y="3117659"/>
                </a:lnTo>
                <a:lnTo>
                  <a:pt x="742988" y="3118383"/>
                </a:lnTo>
                <a:lnTo>
                  <a:pt x="786917" y="3116224"/>
                </a:lnTo>
                <a:lnTo>
                  <a:pt x="830110" y="3109023"/>
                </a:lnTo>
                <a:lnTo>
                  <a:pt x="871867" y="3097504"/>
                </a:lnTo>
                <a:lnTo>
                  <a:pt x="912914" y="3081667"/>
                </a:lnTo>
                <a:lnTo>
                  <a:pt x="951788" y="3062224"/>
                </a:lnTo>
                <a:lnTo>
                  <a:pt x="988504" y="3038475"/>
                </a:lnTo>
                <a:lnTo>
                  <a:pt x="1022350" y="3010395"/>
                </a:lnTo>
                <a:lnTo>
                  <a:pt x="1053299" y="2979432"/>
                </a:lnTo>
                <a:lnTo>
                  <a:pt x="1080668" y="2945587"/>
                </a:lnTo>
                <a:lnTo>
                  <a:pt x="1104417" y="2908871"/>
                </a:lnTo>
                <a:lnTo>
                  <a:pt x="1124585" y="2869984"/>
                </a:lnTo>
                <a:lnTo>
                  <a:pt x="1140421" y="2828950"/>
                </a:lnTo>
                <a:lnTo>
                  <a:pt x="1151229" y="2787192"/>
                </a:lnTo>
                <a:lnTo>
                  <a:pt x="1158417" y="2743987"/>
                </a:lnTo>
                <a:lnTo>
                  <a:pt x="1160589" y="2700070"/>
                </a:lnTo>
                <a:lnTo>
                  <a:pt x="1161300" y="2700070"/>
                </a:lnTo>
                <a:lnTo>
                  <a:pt x="1159141" y="2656154"/>
                </a:lnTo>
                <a:lnTo>
                  <a:pt x="1151940" y="2612948"/>
                </a:lnTo>
                <a:lnTo>
                  <a:pt x="1141145" y="2570480"/>
                </a:lnTo>
                <a:lnTo>
                  <a:pt x="1125308" y="2530157"/>
                </a:lnTo>
                <a:lnTo>
                  <a:pt x="1105141" y="2491282"/>
                </a:lnTo>
                <a:lnTo>
                  <a:pt x="1081379" y="2453843"/>
                </a:lnTo>
                <a:lnTo>
                  <a:pt x="1054023" y="2419997"/>
                </a:lnTo>
                <a:lnTo>
                  <a:pt x="1023073" y="2389047"/>
                </a:lnTo>
                <a:lnTo>
                  <a:pt x="989228" y="2361679"/>
                </a:lnTo>
                <a:lnTo>
                  <a:pt x="952512" y="2337917"/>
                </a:lnTo>
                <a:lnTo>
                  <a:pt x="912914" y="2317762"/>
                </a:lnTo>
                <a:lnTo>
                  <a:pt x="908888" y="2316188"/>
                </a:lnTo>
                <a:lnTo>
                  <a:pt x="914349" y="2309838"/>
                </a:lnTo>
                <a:lnTo>
                  <a:pt x="959700" y="2250808"/>
                </a:lnTo>
                <a:lnTo>
                  <a:pt x="1002182" y="2189607"/>
                </a:lnTo>
                <a:lnTo>
                  <a:pt x="1041069" y="2125522"/>
                </a:lnTo>
                <a:lnTo>
                  <a:pt x="1076337" y="2060003"/>
                </a:lnTo>
                <a:lnTo>
                  <a:pt x="1108748" y="1993049"/>
                </a:lnTo>
                <a:lnTo>
                  <a:pt x="1137551" y="1923935"/>
                </a:lnTo>
                <a:lnTo>
                  <a:pt x="1162024" y="1853374"/>
                </a:lnTo>
                <a:lnTo>
                  <a:pt x="1183627" y="1782102"/>
                </a:lnTo>
                <a:lnTo>
                  <a:pt x="1200899" y="1709381"/>
                </a:lnTo>
                <a:lnTo>
                  <a:pt x="1214589" y="1635950"/>
                </a:lnTo>
                <a:lnTo>
                  <a:pt x="1223937" y="1561782"/>
                </a:lnTo>
                <a:lnTo>
                  <a:pt x="1228077" y="1508442"/>
                </a:lnTo>
                <a:lnTo>
                  <a:pt x="1228077" y="130776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586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Marketing</a:t>
            </a:r>
            <a:r>
              <a:rPr spc="-570" dirty="0"/>
              <a:t> </a:t>
            </a:r>
            <a:r>
              <a:rPr spc="-175" dirty="0"/>
              <a:t>&amp;</a:t>
            </a:r>
            <a:r>
              <a:rPr spc="-570" dirty="0"/>
              <a:t> </a:t>
            </a:r>
            <a:r>
              <a:rPr spc="-65" dirty="0"/>
              <a:t>sales</a:t>
            </a:r>
            <a:r>
              <a:rPr spc="-570" dirty="0"/>
              <a:t> </a:t>
            </a:r>
            <a:r>
              <a:rPr spc="-10" dirty="0"/>
              <a:t>strategy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0182" y="2741269"/>
            <a:ext cx="3959860" cy="236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5" dirty="0">
                <a:latin typeface="Arial Narrow"/>
                <a:cs typeface="Arial Narrow"/>
              </a:rPr>
              <a:t>Target</a:t>
            </a:r>
            <a:r>
              <a:rPr sz="3600" spc="65" dirty="0">
                <a:latin typeface="Arial Narrow"/>
                <a:cs typeface="Arial Narrow"/>
              </a:rPr>
              <a:t> </a:t>
            </a:r>
            <a:r>
              <a:rPr sz="3600" spc="355" dirty="0">
                <a:latin typeface="Arial Narrow"/>
                <a:cs typeface="Arial Narrow"/>
              </a:rPr>
              <a:t>market</a:t>
            </a:r>
            <a:endParaRPr sz="3600">
              <a:latin typeface="Arial Narrow"/>
              <a:cs typeface="Arial Narrow"/>
            </a:endParaRPr>
          </a:p>
          <a:p>
            <a:pPr marL="12700" marR="5080">
              <a:lnSpc>
                <a:spcPct val="99800"/>
              </a:lnSpc>
              <a:spcBef>
                <a:spcPts val="2635"/>
              </a:spcBef>
            </a:pPr>
            <a:r>
              <a:rPr sz="2400" spc="204" dirty="0">
                <a:latin typeface="Arial Narrow"/>
                <a:cs typeface="Arial Narrow"/>
              </a:rPr>
              <a:t>Identify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your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target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65" dirty="0">
                <a:latin typeface="Arial Narrow"/>
                <a:cs typeface="Arial Narrow"/>
              </a:rPr>
              <a:t>audience, </a:t>
            </a:r>
            <a:r>
              <a:rPr sz="2400" spc="220" dirty="0">
                <a:latin typeface="Arial Narrow"/>
                <a:cs typeface="Arial Narrow"/>
              </a:rPr>
              <a:t>including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75" dirty="0">
                <a:latin typeface="Arial Narrow"/>
                <a:cs typeface="Arial Narrow"/>
              </a:rPr>
              <a:t>demographics, </a:t>
            </a:r>
            <a:r>
              <a:rPr sz="2400" spc="160" dirty="0">
                <a:latin typeface="Arial Narrow"/>
                <a:cs typeface="Arial Narrow"/>
              </a:rPr>
              <a:t>psychographics,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and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buyer </a:t>
            </a:r>
            <a:r>
              <a:rPr sz="2400" spc="160" dirty="0">
                <a:latin typeface="Arial Narrow"/>
                <a:cs typeface="Arial Narrow"/>
              </a:rPr>
              <a:t>personas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8822" y="2741269"/>
            <a:ext cx="4542790" cy="236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90" dirty="0">
                <a:latin typeface="Arial Narrow"/>
                <a:cs typeface="Arial Narrow"/>
              </a:rPr>
              <a:t>Value</a:t>
            </a:r>
            <a:r>
              <a:rPr sz="3600" spc="50" dirty="0">
                <a:latin typeface="Arial Narrow"/>
                <a:cs typeface="Arial Narrow"/>
              </a:rPr>
              <a:t> </a:t>
            </a:r>
            <a:r>
              <a:rPr sz="3600" spc="315" dirty="0">
                <a:latin typeface="Arial Narrow"/>
                <a:cs typeface="Arial Narrow"/>
              </a:rPr>
              <a:t>proposition</a:t>
            </a:r>
            <a:endParaRPr sz="3600">
              <a:latin typeface="Arial Narrow"/>
              <a:cs typeface="Arial Narrow"/>
            </a:endParaRPr>
          </a:p>
          <a:p>
            <a:pPr marL="12700" marR="5080">
              <a:lnSpc>
                <a:spcPct val="99800"/>
              </a:lnSpc>
              <a:spcBef>
                <a:spcPts val="2635"/>
              </a:spcBef>
            </a:pPr>
            <a:r>
              <a:rPr sz="2400" spc="185" dirty="0">
                <a:latin typeface="Arial Narrow"/>
                <a:cs typeface="Arial Narrow"/>
              </a:rPr>
              <a:t>Clearly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communicate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unique value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that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your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product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or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50" dirty="0">
                <a:latin typeface="Arial Narrow"/>
                <a:cs typeface="Arial Narrow"/>
              </a:rPr>
              <a:t>service </a:t>
            </a:r>
            <a:r>
              <a:rPr sz="2400" spc="180" dirty="0">
                <a:latin typeface="Arial Narrow"/>
                <a:cs typeface="Arial Narrow"/>
              </a:rPr>
              <a:t>provides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50" dirty="0">
                <a:latin typeface="Arial Narrow"/>
                <a:cs typeface="Arial Narrow"/>
              </a:rPr>
              <a:t>to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customers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20" dirty="0">
                <a:latin typeface="Arial Narrow"/>
                <a:cs typeface="Arial Narrow"/>
              </a:rPr>
              <a:t>compared </a:t>
            </a:r>
            <a:r>
              <a:rPr sz="2400" spc="250" dirty="0">
                <a:latin typeface="Arial Narrow"/>
                <a:cs typeface="Arial Narrow"/>
              </a:rPr>
              <a:t>to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competitors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67463" y="2741269"/>
            <a:ext cx="4472940" cy="236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70" dirty="0">
                <a:latin typeface="Arial Narrow"/>
                <a:cs typeface="Arial Narrow"/>
              </a:rPr>
              <a:t>Mk</a:t>
            </a:r>
            <a:r>
              <a:rPr sz="3600" spc="45" dirty="0">
                <a:latin typeface="Arial Narrow"/>
                <a:cs typeface="Arial Narrow"/>
              </a:rPr>
              <a:t> </a:t>
            </a:r>
            <a:r>
              <a:rPr sz="3600" spc="280" dirty="0">
                <a:latin typeface="Arial Narrow"/>
                <a:cs typeface="Arial Narrow"/>
              </a:rPr>
              <a:t>channels</a:t>
            </a:r>
            <a:endParaRPr sz="3600">
              <a:latin typeface="Arial Narrow"/>
              <a:cs typeface="Arial Narrow"/>
            </a:endParaRPr>
          </a:p>
          <a:p>
            <a:pPr marL="12700" marR="5080">
              <a:lnSpc>
                <a:spcPct val="99800"/>
              </a:lnSpc>
              <a:spcBef>
                <a:spcPts val="2635"/>
              </a:spcBef>
            </a:pPr>
            <a:r>
              <a:rPr sz="2400" spc="225" dirty="0">
                <a:latin typeface="Arial Narrow"/>
                <a:cs typeface="Arial Narrow"/>
              </a:rPr>
              <a:t>Outline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0" dirty="0">
                <a:latin typeface="Arial Narrow"/>
                <a:cs typeface="Arial Narrow"/>
              </a:rPr>
              <a:t>channels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you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70" dirty="0">
                <a:latin typeface="Arial Narrow"/>
                <a:cs typeface="Arial Narrow"/>
              </a:rPr>
              <a:t>will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10" dirty="0">
                <a:latin typeface="Arial Narrow"/>
                <a:cs typeface="Arial Narrow"/>
              </a:rPr>
              <a:t>use </a:t>
            </a:r>
            <a:r>
              <a:rPr sz="2400" spc="250" dirty="0">
                <a:latin typeface="Arial Narrow"/>
                <a:cs typeface="Arial Narrow"/>
              </a:rPr>
              <a:t>to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reach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your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target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190" dirty="0">
                <a:latin typeface="Arial Narrow"/>
                <a:cs typeface="Arial Narrow"/>
              </a:rPr>
              <a:t>market,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40" dirty="0">
                <a:latin typeface="Arial Narrow"/>
                <a:cs typeface="Arial Narrow"/>
              </a:rPr>
              <a:t>such </a:t>
            </a:r>
            <a:r>
              <a:rPr sz="2400" spc="95" dirty="0">
                <a:latin typeface="Arial Narrow"/>
                <a:cs typeface="Arial Narrow"/>
              </a:rPr>
              <a:t>as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75" dirty="0">
                <a:latin typeface="Arial Narrow"/>
                <a:cs typeface="Arial Narrow"/>
              </a:rPr>
              <a:t>social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media,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email </a:t>
            </a:r>
            <a:r>
              <a:rPr sz="2400" spc="145" dirty="0">
                <a:latin typeface="Arial Narrow"/>
                <a:cs typeface="Arial Narrow"/>
              </a:rPr>
              <a:t>marketing…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0182" y="6311748"/>
            <a:ext cx="4595495" cy="200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165" dirty="0">
                <a:latin typeface="Arial Narrow"/>
                <a:cs typeface="Arial Narrow"/>
              </a:rPr>
              <a:t>Sales</a:t>
            </a:r>
            <a:r>
              <a:rPr sz="3600" spc="40" dirty="0">
                <a:latin typeface="Arial Narrow"/>
                <a:cs typeface="Arial Narrow"/>
              </a:rPr>
              <a:t> </a:t>
            </a:r>
            <a:r>
              <a:rPr sz="3600" spc="225" dirty="0">
                <a:latin typeface="Arial Narrow"/>
                <a:cs typeface="Arial Narrow"/>
              </a:rPr>
              <a:t>process</a:t>
            </a:r>
            <a:endParaRPr sz="3600">
              <a:latin typeface="Arial Narrow"/>
              <a:cs typeface="Arial Narrow"/>
            </a:endParaRPr>
          </a:p>
          <a:p>
            <a:pPr marL="12700" marR="5080" algn="just">
              <a:lnSpc>
                <a:spcPts val="2850"/>
              </a:lnSpc>
              <a:spcBef>
                <a:spcPts val="2810"/>
              </a:spcBef>
            </a:pPr>
            <a:r>
              <a:rPr sz="2400" spc="180" dirty="0">
                <a:latin typeface="Arial Narrow"/>
                <a:cs typeface="Arial Narrow"/>
              </a:rPr>
              <a:t>Describe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275" dirty="0">
                <a:latin typeface="Arial Narrow"/>
                <a:cs typeface="Arial Narrow"/>
              </a:rPr>
              <a:t>how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you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plan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50" dirty="0">
                <a:latin typeface="Arial Narrow"/>
                <a:cs typeface="Arial Narrow"/>
              </a:rPr>
              <a:t>to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convert </a:t>
            </a:r>
            <a:r>
              <a:rPr sz="2400" spc="175" dirty="0">
                <a:latin typeface="Arial Narrow"/>
                <a:cs typeface="Arial Narrow"/>
              </a:rPr>
              <a:t>leads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into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customers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through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90" dirty="0">
                <a:latin typeface="Arial Narrow"/>
                <a:cs typeface="Arial Narrow"/>
              </a:rPr>
              <a:t>your </a:t>
            </a:r>
            <a:r>
              <a:rPr sz="2400" spc="125" dirty="0">
                <a:latin typeface="Arial Narrow"/>
                <a:cs typeface="Arial Narrow"/>
              </a:rPr>
              <a:t>sales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35" dirty="0">
                <a:latin typeface="Arial Narrow"/>
                <a:cs typeface="Arial Narrow"/>
              </a:rPr>
              <a:t>process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8822" y="6311748"/>
            <a:ext cx="4317365" cy="273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35" dirty="0">
                <a:latin typeface="Arial Narrow"/>
                <a:cs typeface="Arial Narrow"/>
              </a:rPr>
              <a:t>Competitive</a:t>
            </a:r>
            <a:r>
              <a:rPr sz="3600" spc="90" dirty="0">
                <a:latin typeface="Arial Narrow"/>
                <a:cs typeface="Arial Narrow"/>
              </a:rPr>
              <a:t> </a:t>
            </a:r>
            <a:r>
              <a:rPr sz="3600" spc="225" dirty="0">
                <a:latin typeface="Arial Narrow"/>
                <a:cs typeface="Arial Narrow"/>
              </a:rPr>
              <a:t>analysis</a:t>
            </a:r>
            <a:endParaRPr sz="3600">
              <a:latin typeface="Arial Narrow"/>
              <a:cs typeface="Arial Narrow"/>
            </a:endParaRPr>
          </a:p>
          <a:p>
            <a:pPr marL="12700" marR="5080">
              <a:lnSpc>
                <a:spcPct val="99600"/>
              </a:lnSpc>
              <a:spcBef>
                <a:spcPts val="2700"/>
              </a:spcBef>
            </a:pPr>
            <a:r>
              <a:rPr sz="2400" spc="180" dirty="0">
                <a:latin typeface="Arial Narrow"/>
                <a:cs typeface="Arial Narrow"/>
              </a:rPr>
              <a:t>Analyze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strengths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and </a:t>
            </a:r>
            <a:r>
              <a:rPr sz="2400" spc="155" dirty="0">
                <a:latin typeface="Arial Narrow"/>
                <a:cs typeface="Arial Narrow"/>
              </a:rPr>
              <a:t>weaknesses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of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your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competitors in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terms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of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their </a:t>
            </a:r>
            <a:r>
              <a:rPr sz="2400" spc="170" dirty="0">
                <a:latin typeface="Arial Narrow"/>
                <a:cs typeface="Arial Narrow"/>
              </a:rPr>
              <a:t>products/services,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pricing </a:t>
            </a:r>
            <a:r>
              <a:rPr sz="2400" spc="80" dirty="0">
                <a:latin typeface="Arial Narrow"/>
                <a:cs typeface="Arial Narrow"/>
              </a:rPr>
              <a:t>strategy…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67463" y="6311748"/>
            <a:ext cx="4530090" cy="237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10" dirty="0">
                <a:latin typeface="Arial Narrow"/>
                <a:cs typeface="Arial Narrow"/>
              </a:rPr>
              <a:t>Metrics</a:t>
            </a:r>
            <a:r>
              <a:rPr sz="3600" spc="45" dirty="0">
                <a:latin typeface="Arial Narrow"/>
                <a:cs typeface="Arial Narrow"/>
              </a:rPr>
              <a:t> </a:t>
            </a:r>
            <a:r>
              <a:rPr sz="3600" spc="360" dirty="0">
                <a:latin typeface="Arial Narrow"/>
                <a:cs typeface="Arial Narrow"/>
              </a:rPr>
              <a:t>and</a:t>
            </a:r>
            <a:r>
              <a:rPr sz="3600" spc="50" dirty="0">
                <a:latin typeface="Arial Narrow"/>
                <a:cs typeface="Arial Narrow"/>
              </a:rPr>
              <a:t> </a:t>
            </a:r>
            <a:r>
              <a:rPr sz="3600" spc="265" dirty="0">
                <a:latin typeface="Arial Narrow"/>
                <a:cs typeface="Arial Narrow"/>
              </a:rPr>
              <a:t>goals</a:t>
            </a:r>
            <a:endParaRPr sz="3600">
              <a:latin typeface="Arial Narrow"/>
              <a:cs typeface="Arial Narrow"/>
            </a:endParaRPr>
          </a:p>
          <a:p>
            <a:pPr marL="12700" marR="5080">
              <a:lnSpc>
                <a:spcPct val="99800"/>
              </a:lnSpc>
              <a:spcBef>
                <a:spcPts val="2695"/>
              </a:spcBef>
            </a:pPr>
            <a:r>
              <a:rPr sz="2400" spc="204" dirty="0">
                <a:latin typeface="Arial Narrow"/>
                <a:cs typeface="Arial Narrow"/>
              </a:rPr>
              <a:t>Define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65" dirty="0">
                <a:latin typeface="Arial Narrow"/>
                <a:cs typeface="Arial Narrow"/>
              </a:rPr>
              <a:t>key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performance </a:t>
            </a:r>
            <a:r>
              <a:rPr sz="2400" spc="195" dirty="0">
                <a:latin typeface="Arial Narrow"/>
                <a:cs typeface="Arial Narrow"/>
              </a:rPr>
              <a:t>indicators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60" dirty="0">
                <a:latin typeface="Arial Narrow"/>
                <a:cs typeface="Arial Narrow"/>
              </a:rPr>
              <a:t>(KPIs)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that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measure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the </a:t>
            </a:r>
            <a:r>
              <a:rPr sz="2400" spc="105" dirty="0">
                <a:latin typeface="Arial Narrow"/>
                <a:cs typeface="Arial Narrow"/>
              </a:rPr>
              <a:t>success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of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your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marketing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and </a:t>
            </a:r>
            <a:r>
              <a:rPr sz="2400" spc="125" dirty="0">
                <a:latin typeface="Arial Narrow"/>
                <a:cs typeface="Arial Narrow"/>
              </a:rPr>
              <a:t>sales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e</a:t>
            </a:r>
            <a:r>
              <a:rPr sz="2400" spc="225" dirty="0">
                <a:latin typeface="Arial Narrow"/>
                <a:cs typeface="Arial Narrow"/>
              </a:rPr>
              <a:t>  </a:t>
            </a:r>
            <a:r>
              <a:rPr sz="2400" spc="130" dirty="0">
                <a:latin typeface="Arial Narrow"/>
                <a:cs typeface="Arial Narrow"/>
              </a:rPr>
              <a:t>orts.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05" dirty="0">
                <a:latin typeface="Arial Narrow"/>
                <a:cs typeface="Arial Narrow"/>
              </a:rPr>
              <a:t>Set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specific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65" dirty="0">
                <a:latin typeface="Arial Narrow"/>
                <a:cs typeface="Arial Narrow"/>
              </a:rPr>
              <a:t>goals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0D7FCCA-AABD-8A91-DBA2-EFCC50EA97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35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74419" y="12"/>
            <a:ext cx="3514090" cy="2127250"/>
          </a:xfrm>
          <a:custGeom>
            <a:avLst/>
            <a:gdLst/>
            <a:ahLst/>
            <a:cxnLst/>
            <a:rect l="l" t="t" r="r" b="b"/>
            <a:pathLst>
              <a:path w="3514090" h="2127250">
                <a:moveTo>
                  <a:pt x="3513569" y="0"/>
                </a:moveTo>
                <a:lnTo>
                  <a:pt x="2894787" y="0"/>
                </a:lnTo>
                <a:lnTo>
                  <a:pt x="2313698" y="0"/>
                </a:lnTo>
                <a:lnTo>
                  <a:pt x="0" y="0"/>
                </a:lnTo>
                <a:lnTo>
                  <a:pt x="25895" y="62585"/>
                </a:lnTo>
                <a:lnTo>
                  <a:pt x="61201" y="136029"/>
                </a:lnTo>
                <a:lnTo>
                  <a:pt x="100063" y="208026"/>
                </a:lnTo>
                <a:lnTo>
                  <a:pt x="142481" y="277139"/>
                </a:lnTo>
                <a:lnTo>
                  <a:pt x="188582" y="344093"/>
                </a:lnTo>
                <a:lnTo>
                  <a:pt x="238239" y="408901"/>
                </a:lnTo>
                <a:lnTo>
                  <a:pt x="291579" y="470814"/>
                </a:lnTo>
                <a:lnTo>
                  <a:pt x="347713" y="529856"/>
                </a:lnTo>
                <a:lnTo>
                  <a:pt x="406768" y="586016"/>
                </a:lnTo>
                <a:lnTo>
                  <a:pt x="468744" y="638568"/>
                </a:lnTo>
                <a:lnTo>
                  <a:pt x="533514" y="688251"/>
                </a:lnTo>
                <a:lnTo>
                  <a:pt x="600443" y="734326"/>
                </a:lnTo>
                <a:lnTo>
                  <a:pt x="669531" y="777532"/>
                </a:lnTo>
                <a:lnTo>
                  <a:pt x="741540" y="815695"/>
                </a:lnTo>
                <a:lnTo>
                  <a:pt x="814946" y="850963"/>
                </a:lnTo>
                <a:lnTo>
                  <a:pt x="889876" y="881926"/>
                </a:lnTo>
                <a:lnTo>
                  <a:pt x="966965" y="909281"/>
                </a:lnTo>
                <a:lnTo>
                  <a:pt x="1045451" y="932332"/>
                </a:lnTo>
                <a:lnTo>
                  <a:pt x="1124572" y="951763"/>
                </a:lnTo>
                <a:lnTo>
                  <a:pt x="1204455" y="966165"/>
                </a:lnTo>
                <a:lnTo>
                  <a:pt x="1285100" y="976960"/>
                </a:lnTo>
                <a:lnTo>
                  <a:pt x="1366507" y="983449"/>
                </a:lnTo>
                <a:lnTo>
                  <a:pt x="1447914" y="985596"/>
                </a:lnTo>
                <a:lnTo>
                  <a:pt x="1529194" y="983449"/>
                </a:lnTo>
                <a:lnTo>
                  <a:pt x="1610601" y="976960"/>
                </a:lnTo>
                <a:lnTo>
                  <a:pt x="1691246" y="966165"/>
                </a:lnTo>
                <a:lnTo>
                  <a:pt x="1771129" y="951763"/>
                </a:lnTo>
                <a:lnTo>
                  <a:pt x="1850377" y="932332"/>
                </a:lnTo>
                <a:lnTo>
                  <a:pt x="1928863" y="909281"/>
                </a:lnTo>
                <a:lnTo>
                  <a:pt x="2005825" y="881926"/>
                </a:lnTo>
                <a:lnTo>
                  <a:pt x="2080755" y="850963"/>
                </a:lnTo>
                <a:lnTo>
                  <a:pt x="2090902" y="846099"/>
                </a:lnTo>
                <a:lnTo>
                  <a:pt x="2095106" y="898486"/>
                </a:lnTo>
                <a:lnTo>
                  <a:pt x="2104504" y="969772"/>
                </a:lnTo>
                <a:lnTo>
                  <a:pt x="2117458" y="1040320"/>
                </a:lnTo>
                <a:lnTo>
                  <a:pt x="2134095" y="1110157"/>
                </a:lnTo>
                <a:lnTo>
                  <a:pt x="2154161" y="1178560"/>
                </a:lnTo>
                <a:lnTo>
                  <a:pt x="2178672" y="1246238"/>
                </a:lnTo>
                <a:lnTo>
                  <a:pt x="2205977" y="1313192"/>
                </a:lnTo>
                <a:lnTo>
                  <a:pt x="2236965" y="1377276"/>
                </a:lnTo>
                <a:lnTo>
                  <a:pt x="2271509" y="1440637"/>
                </a:lnTo>
                <a:lnTo>
                  <a:pt x="2308974" y="1501838"/>
                </a:lnTo>
                <a:lnTo>
                  <a:pt x="2349360" y="1560868"/>
                </a:lnTo>
                <a:lnTo>
                  <a:pt x="2393175" y="1617751"/>
                </a:lnTo>
                <a:lnTo>
                  <a:pt x="2440038" y="1672463"/>
                </a:lnTo>
                <a:lnTo>
                  <a:pt x="2488933" y="1724304"/>
                </a:lnTo>
                <a:lnTo>
                  <a:pt x="2541511" y="1773986"/>
                </a:lnTo>
                <a:lnTo>
                  <a:pt x="2595486" y="1820786"/>
                </a:lnTo>
                <a:lnTo>
                  <a:pt x="2653144" y="1863979"/>
                </a:lnTo>
                <a:lnTo>
                  <a:pt x="2712199" y="1905025"/>
                </a:lnTo>
                <a:lnTo>
                  <a:pt x="2773413" y="1942465"/>
                </a:lnTo>
                <a:lnTo>
                  <a:pt x="2836024" y="1977021"/>
                </a:lnTo>
                <a:lnTo>
                  <a:pt x="2900794" y="2007260"/>
                </a:lnTo>
                <a:lnTo>
                  <a:pt x="2967723" y="2035340"/>
                </a:lnTo>
                <a:lnTo>
                  <a:pt x="3035414" y="2059101"/>
                </a:lnTo>
                <a:lnTo>
                  <a:pt x="3103867" y="2079256"/>
                </a:lnTo>
                <a:lnTo>
                  <a:pt x="3173717" y="2095817"/>
                </a:lnTo>
                <a:lnTo>
                  <a:pt x="3244202" y="2109495"/>
                </a:lnTo>
                <a:lnTo>
                  <a:pt x="3315576" y="2118855"/>
                </a:lnTo>
                <a:lnTo>
                  <a:pt x="3386823" y="2123897"/>
                </a:lnTo>
                <a:lnTo>
                  <a:pt x="3458832" y="2126056"/>
                </a:lnTo>
                <a:lnTo>
                  <a:pt x="3458832" y="2126780"/>
                </a:lnTo>
                <a:lnTo>
                  <a:pt x="3513569" y="2125129"/>
                </a:lnTo>
                <a:lnTo>
                  <a:pt x="351356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48627"/>
            <a:ext cx="2374900" cy="3439160"/>
          </a:xfrm>
          <a:custGeom>
            <a:avLst/>
            <a:gdLst/>
            <a:ahLst/>
            <a:cxnLst/>
            <a:rect l="l" t="t" r="r" b="b"/>
            <a:pathLst>
              <a:path w="2374900" h="3439159">
                <a:moveTo>
                  <a:pt x="2374887" y="2876816"/>
                </a:moveTo>
                <a:lnTo>
                  <a:pt x="2364422" y="2826016"/>
                </a:lnTo>
                <a:lnTo>
                  <a:pt x="2342819" y="2764091"/>
                </a:lnTo>
                <a:lnTo>
                  <a:pt x="2322665" y="2725216"/>
                </a:lnTo>
                <a:lnTo>
                  <a:pt x="2298903" y="2687777"/>
                </a:lnTo>
                <a:lnTo>
                  <a:pt x="2271547" y="2653944"/>
                </a:lnTo>
                <a:lnTo>
                  <a:pt x="2240584" y="2622981"/>
                </a:lnTo>
                <a:lnTo>
                  <a:pt x="2206739" y="2595613"/>
                </a:lnTo>
                <a:lnTo>
                  <a:pt x="2170023" y="2571864"/>
                </a:lnTo>
                <a:lnTo>
                  <a:pt x="2130425" y="2551696"/>
                </a:lnTo>
                <a:lnTo>
                  <a:pt x="2090102" y="2535859"/>
                </a:lnTo>
                <a:lnTo>
                  <a:pt x="2047621" y="2525064"/>
                </a:lnTo>
                <a:lnTo>
                  <a:pt x="2004428" y="2517864"/>
                </a:lnTo>
                <a:lnTo>
                  <a:pt x="1960499" y="2515692"/>
                </a:lnTo>
                <a:lnTo>
                  <a:pt x="1938909" y="2516416"/>
                </a:lnTo>
                <a:lnTo>
                  <a:pt x="1894992" y="2520734"/>
                </a:lnTo>
                <a:lnTo>
                  <a:pt x="1852510" y="2530094"/>
                </a:lnTo>
                <a:lnTo>
                  <a:pt x="1790585" y="2551696"/>
                </a:lnTo>
                <a:lnTo>
                  <a:pt x="1751711" y="2571864"/>
                </a:lnTo>
                <a:lnTo>
                  <a:pt x="1714271" y="2595613"/>
                </a:lnTo>
                <a:lnTo>
                  <a:pt x="1680425" y="2622981"/>
                </a:lnTo>
                <a:lnTo>
                  <a:pt x="1649755" y="2653639"/>
                </a:lnTo>
                <a:lnTo>
                  <a:pt x="1630032" y="2621534"/>
                </a:lnTo>
                <a:lnTo>
                  <a:pt x="1583944" y="2554579"/>
                </a:lnTo>
                <a:lnTo>
                  <a:pt x="1534274" y="2489771"/>
                </a:lnTo>
                <a:lnTo>
                  <a:pt x="1481709" y="2427859"/>
                </a:lnTo>
                <a:lnTo>
                  <a:pt x="1425549" y="2368816"/>
                </a:lnTo>
                <a:lnTo>
                  <a:pt x="1366507" y="2312657"/>
                </a:lnTo>
                <a:lnTo>
                  <a:pt x="1304594" y="2260104"/>
                </a:lnTo>
                <a:lnTo>
                  <a:pt x="1239799" y="2210422"/>
                </a:lnTo>
                <a:lnTo>
                  <a:pt x="1172845" y="2164346"/>
                </a:lnTo>
                <a:lnTo>
                  <a:pt x="1103007" y="2121141"/>
                </a:lnTo>
                <a:lnTo>
                  <a:pt x="1065834" y="2101265"/>
                </a:lnTo>
                <a:lnTo>
                  <a:pt x="1095082" y="2053463"/>
                </a:lnTo>
                <a:lnTo>
                  <a:pt x="1129639" y="1990826"/>
                </a:lnTo>
                <a:lnTo>
                  <a:pt x="1159878" y="1926031"/>
                </a:lnTo>
                <a:lnTo>
                  <a:pt x="1187958" y="1859064"/>
                </a:lnTo>
                <a:lnTo>
                  <a:pt x="1211719" y="1791385"/>
                </a:lnTo>
                <a:lnTo>
                  <a:pt x="1231874" y="1722983"/>
                </a:lnTo>
                <a:lnTo>
                  <a:pt x="1248435" y="1653146"/>
                </a:lnTo>
                <a:lnTo>
                  <a:pt x="1262126" y="1582585"/>
                </a:lnTo>
                <a:lnTo>
                  <a:pt x="1271473" y="1511312"/>
                </a:lnTo>
                <a:lnTo>
                  <a:pt x="1276515" y="1440027"/>
                </a:lnTo>
                <a:lnTo>
                  <a:pt x="1278674" y="1368031"/>
                </a:lnTo>
                <a:lnTo>
                  <a:pt x="1279398" y="1368031"/>
                </a:lnTo>
                <a:lnTo>
                  <a:pt x="1277239" y="1296022"/>
                </a:lnTo>
                <a:lnTo>
                  <a:pt x="1272197" y="1224737"/>
                </a:lnTo>
                <a:lnTo>
                  <a:pt x="1262837" y="1153464"/>
                </a:lnTo>
                <a:lnTo>
                  <a:pt x="1249159" y="1082903"/>
                </a:lnTo>
                <a:lnTo>
                  <a:pt x="1232598" y="1013066"/>
                </a:lnTo>
                <a:lnTo>
                  <a:pt x="1212443" y="943940"/>
                </a:lnTo>
                <a:lnTo>
                  <a:pt x="1187958" y="876261"/>
                </a:lnTo>
                <a:lnTo>
                  <a:pt x="1160602" y="810018"/>
                </a:lnTo>
                <a:lnTo>
                  <a:pt x="1129639" y="745223"/>
                </a:lnTo>
                <a:lnTo>
                  <a:pt x="1095794" y="682586"/>
                </a:lnTo>
                <a:lnTo>
                  <a:pt x="1058367" y="620661"/>
                </a:lnTo>
                <a:lnTo>
                  <a:pt x="1017320" y="561619"/>
                </a:lnTo>
                <a:lnTo>
                  <a:pt x="973404" y="504748"/>
                </a:lnTo>
                <a:lnTo>
                  <a:pt x="927328" y="450024"/>
                </a:lnTo>
                <a:lnTo>
                  <a:pt x="877646" y="398183"/>
                </a:lnTo>
                <a:lnTo>
                  <a:pt x="825804" y="348500"/>
                </a:lnTo>
                <a:lnTo>
                  <a:pt x="771080" y="302425"/>
                </a:lnTo>
                <a:lnTo>
                  <a:pt x="714209" y="258508"/>
                </a:lnTo>
                <a:lnTo>
                  <a:pt x="655167" y="217462"/>
                </a:lnTo>
                <a:lnTo>
                  <a:pt x="593966" y="180022"/>
                </a:lnTo>
                <a:lnTo>
                  <a:pt x="530606" y="146189"/>
                </a:lnTo>
                <a:lnTo>
                  <a:pt x="465810" y="115227"/>
                </a:lnTo>
                <a:lnTo>
                  <a:pt x="399567" y="87871"/>
                </a:lnTo>
                <a:lnTo>
                  <a:pt x="331889" y="63385"/>
                </a:lnTo>
                <a:lnTo>
                  <a:pt x="262775" y="43230"/>
                </a:lnTo>
                <a:lnTo>
                  <a:pt x="192938" y="26670"/>
                </a:lnTo>
                <a:lnTo>
                  <a:pt x="122377" y="12979"/>
                </a:lnTo>
                <a:lnTo>
                  <a:pt x="51092" y="3619"/>
                </a:lnTo>
                <a:lnTo>
                  <a:pt x="0" y="0"/>
                </a:lnTo>
                <a:lnTo>
                  <a:pt x="0" y="1947430"/>
                </a:lnTo>
                <a:lnTo>
                  <a:pt x="0" y="2735834"/>
                </a:lnTo>
                <a:lnTo>
                  <a:pt x="0" y="3439147"/>
                </a:lnTo>
                <a:lnTo>
                  <a:pt x="1880527" y="3439147"/>
                </a:lnTo>
                <a:lnTo>
                  <a:pt x="1879142" y="3387610"/>
                </a:lnTo>
                <a:lnTo>
                  <a:pt x="1875561" y="3342703"/>
                </a:lnTo>
                <a:lnTo>
                  <a:pt x="1894992" y="3346577"/>
                </a:lnTo>
                <a:lnTo>
                  <a:pt x="1916582" y="3349460"/>
                </a:lnTo>
                <a:lnTo>
                  <a:pt x="1938909" y="3350895"/>
                </a:lnTo>
                <a:lnTo>
                  <a:pt x="1960499" y="3351619"/>
                </a:lnTo>
                <a:lnTo>
                  <a:pt x="1960499" y="3352342"/>
                </a:lnTo>
                <a:lnTo>
                  <a:pt x="2004428" y="3350171"/>
                </a:lnTo>
                <a:lnTo>
                  <a:pt x="2047621" y="3342983"/>
                </a:lnTo>
                <a:lnTo>
                  <a:pt x="2089391" y="3331464"/>
                </a:lnTo>
                <a:lnTo>
                  <a:pt x="2130425" y="3315614"/>
                </a:lnTo>
                <a:lnTo>
                  <a:pt x="2169299" y="3296183"/>
                </a:lnTo>
                <a:lnTo>
                  <a:pt x="2206028" y="3272421"/>
                </a:lnTo>
                <a:lnTo>
                  <a:pt x="2239861" y="3244342"/>
                </a:lnTo>
                <a:lnTo>
                  <a:pt x="2270823" y="3213379"/>
                </a:lnTo>
                <a:lnTo>
                  <a:pt x="2298179" y="3179546"/>
                </a:lnTo>
                <a:lnTo>
                  <a:pt x="2321941" y="3142818"/>
                </a:lnTo>
                <a:lnTo>
                  <a:pt x="2342096" y="3103943"/>
                </a:lnTo>
                <a:lnTo>
                  <a:pt x="2357945" y="3062897"/>
                </a:lnTo>
                <a:lnTo>
                  <a:pt x="2368740" y="3021139"/>
                </a:lnTo>
                <a:lnTo>
                  <a:pt x="2374887" y="2985833"/>
                </a:lnTo>
                <a:lnTo>
                  <a:pt x="2374887" y="2876816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9488" y="1228344"/>
            <a:ext cx="6736079" cy="938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07743" y="4538262"/>
            <a:ext cx="309689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50" dirty="0">
                <a:latin typeface="Arial Narrow"/>
                <a:cs typeface="Arial Narrow"/>
              </a:rPr>
              <a:t>Research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and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planning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6329" y="4538262"/>
            <a:ext cx="1977389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40" dirty="0">
                <a:latin typeface="Arial Narrow"/>
                <a:cs typeface="Arial Narrow"/>
              </a:rPr>
              <a:t>Start-</a:t>
            </a:r>
            <a:r>
              <a:rPr sz="2400" spc="285" dirty="0">
                <a:latin typeface="Arial Narrow"/>
                <a:cs typeface="Arial Narrow"/>
              </a:rPr>
              <a:t>up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phase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0071" y="4538262"/>
            <a:ext cx="1885314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20" dirty="0">
                <a:latin typeface="Arial Narrow"/>
                <a:cs typeface="Arial Narrow"/>
              </a:rPr>
              <a:t>Growth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phase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56004" y="4538262"/>
            <a:ext cx="156972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70" dirty="0">
                <a:latin typeface="Arial Narrow"/>
                <a:cs typeface="Arial Narrow"/>
              </a:rPr>
              <a:t>Partnership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9907" y="8360023"/>
            <a:ext cx="251269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95" dirty="0">
                <a:latin typeface="Arial Narrow"/>
                <a:cs typeface="Arial Narrow"/>
              </a:rPr>
              <a:t>Product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75" dirty="0">
                <a:latin typeface="Arial Narrow"/>
                <a:cs typeface="Arial Narrow"/>
              </a:rPr>
              <a:t>expansion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8019" y="8360023"/>
            <a:ext cx="187388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60" dirty="0">
                <a:latin typeface="Arial Narrow"/>
                <a:cs typeface="Arial Narrow"/>
              </a:rPr>
              <a:t>Scaling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55" dirty="0">
                <a:latin typeface="Arial Narrow"/>
                <a:cs typeface="Arial Narrow"/>
              </a:rPr>
              <a:t>phase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4989" y="8360023"/>
            <a:ext cx="233489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10" dirty="0">
                <a:latin typeface="Arial Narrow"/>
                <a:cs typeface="Arial Narrow"/>
              </a:rPr>
              <a:t>Innovation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55" dirty="0">
                <a:latin typeface="Arial Narrow"/>
                <a:cs typeface="Arial Narrow"/>
              </a:rPr>
              <a:t>phase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72616" y="8360023"/>
            <a:ext cx="29362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155" dirty="0">
                <a:latin typeface="Arial Narrow"/>
                <a:cs typeface="Arial Narrow"/>
              </a:rPr>
              <a:t>Exit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175" dirty="0">
                <a:latin typeface="Arial Narrow"/>
                <a:cs typeface="Arial Narrow"/>
              </a:rPr>
              <a:t>strategy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15" dirty="0">
                <a:latin typeface="Arial Narrow"/>
                <a:cs typeface="Arial Narrow"/>
              </a:rPr>
              <a:t>planning</a:t>
            </a:r>
            <a:endParaRPr sz="2400">
              <a:latin typeface="Arial Narrow"/>
              <a:cs typeface="Arial Narro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40510" y="6421907"/>
            <a:ext cx="1600835" cy="1600835"/>
            <a:chOff x="14240510" y="6421907"/>
            <a:chExt cx="1600835" cy="1600835"/>
          </a:xfrm>
        </p:grpSpPr>
        <p:sp>
          <p:nvSpPr>
            <p:cNvPr id="14" name="object 14"/>
            <p:cNvSpPr/>
            <p:nvPr/>
          </p:nvSpPr>
          <p:spPr>
            <a:xfrm>
              <a:off x="14240510" y="6421907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608" y="0"/>
                  </a:moveTo>
                  <a:lnTo>
                    <a:pt x="760349" y="723"/>
                  </a:lnTo>
                  <a:lnTo>
                    <a:pt x="719963" y="4318"/>
                  </a:lnTo>
                  <a:lnTo>
                    <a:pt x="679704" y="9359"/>
                  </a:lnTo>
                  <a:lnTo>
                    <a:pt x="639318" y="16560"/>
                  </a:lnTo>
                  <a:lnTo>
                    <a:pt x="599821" y="25920"/>
                  </a:lnTo>
                  <a:lnTo>
                    <a:pt x="560959" y="36715"/>
                  </a:lnTo>
                  <a:lnTo>
                    <a:pt x="522732" y="50406"/>
                  </a:lnTo>
                  <a:lnTo>
                    <a:pt x="485267" y="64795"/>
                  </a:lnTo>
                  <a:lnTo>
                    <a:pt x="447802" y="82080"/>
                  </a:lnTo>
                  <a:lnTo>
                    <a:pt x="411861" y="100799"/>
                  </a:lnTo>
                  <a:lnTo>
                    <a:pt x="377317" y="121678"/>
                  </a:lnTo>
                  <a:lnTo>
                    <a:pt x="343408" y="143992"/>
                  </a:lnTo>
                  <a:lnTo>
                    <a:pt x="311023" y="167754"/>
                  </a:lnTo>
                  <a:lnTo>
                    <a:pt x="279400" y="193675"/>
                  </a:lnTo>
                  <a:lnTo>
                    <a:pt x="249174" y="220319"/>
                  </a:lnTo>
                  <a:lnTo>
                    <a:pt x="220345" y="249110"/>
                  </a:lnTo>
                  <a:lnTo>
                    <a:pt x="193675" y="279349"/>
                  </a:lnTo>
                  <a:lnTo>
                    <a:pt x="167767" y="311035"/>
                  </a:lnTo>
                  <a:lnTo>
                    <a:pt x="144018" y="343433"/>
                  </a:lnTo>
                  <a:lnTo>
                    <a:pt x="121666" y="377266"/>
                  </a:lnTo>
                  <a:lnTo>
                    <a:pt x="100838" y="412546"/>
                  </a:lnTo>
                  <a:lnTo>
                    <a:pt x="82169" y="448551"/>
                  </a:lnTo>
                  <a:lnTo>
                    <a:pt x="65532" y="485267"/>
                  </a:lnTo>
                  <a:lnTo>
                    <a:pt x="50419" y="522706"/>
                  </a:lnTo>
                  <a:lnTo>
                    <a:pt x="37465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160" y="679653"/>
                  </a:lnTo>
                  <a:lnTo>
                    <a:pt x="5080" y="719975"/>
                  </a:lnTo>
                  <a:lnTo>
                    <a:pt x="1524" y="760298"/>
                  </a:lnTo>
                  <a:lnTo>
                    <a:pt x="762" y="800608"/>
                  </a:lnTo>
                  <a:lnTo>
                    <a:pt x="0" y="800608"/>
                  </a:lnTo>
                  <a:lnTo>
                    <a:pt x="1524" y="842365"/>
                  </a:lnTo>
                  <a:lnTo>
                    <a:pt x="4318" y="884123"/>
                  </a:lnTo>
                  <a:lnTo>
                    <a:pt x="10160" y="925893"/>
                  </a:lnTo>
                  <a:lnTo>
                    <a:pt x="17272" y="966927"/>
                  </a:lnTo>
                  <a:lnTo>
                    <a:pt x="27432" y="1007960"/>
                  </a:lnTo>
                  <a:lnTo>
                    <a:pt x="39624" y="1047559"/>
                  </a:lnTo>
                  <a:lnTo>
                    <a:pt x="53340" y="1087158"/>
                  </a:lnTo>
                  <a:lnTo>
                    <a:pt x="69215" y="1126032"/>
                  </a:lnTo>
                  <a:lnTo>
                    <a:pt x="87884" y="1163472"/>
                  </a:lnTo>
                  <a:lnTo>
                    <a:pt x="107315" y="1200912"/>
                  </a:lnTo>
                  <a:lnTo>
                    <a:pt x="129667" y="1236192"/>
                  </a:lnTo>
                  <a:lnTo>
                    <a:pt x="153416" y="1270749"/>
                  </a:lnTo>
                  <a:lnTo>
                    <a:pt x="178562" y="1303870"/>
                  </a:lnTo>
                  <a:lnTo>
                    <a:pt x="205994" y="1335557"/>
                  </a:lnTo>
                  <a:lnTo>
                    <a:pt x="234696" y="1366507"/>
                  </a:lnTo>
                  <a:lnTo>
                    <a:pt x="265049" y="1395310"/>
                  </a:lnTo>
                  <a:lnTo>
                    <a:pt x="297434" y="1421942"/>
                  </a:lnTo>
                  <a:lnTo>
                    <a:pt x="330454" y="1447863"/>
                  </a:lnTo>
                  <a:lnTo>
                    <a:pt x="365125" y="1471625"/>
                  </a:lnTo>
                  <a:lnTo>
                    <a:pt x="400304" y="1493227"/>
                  </a:lnTo>
                  <a:lnTo>
                    <a:pt x="437007" y="1513382"/>
                  </a:lnTo>
                  <a:lnTo>
                    <a:pt x="475234" y="1531378"/>
                  </a:lnTo>
                  <a:lnTo>
                    <a:pt x="514096" y="1547215"/>
                  </a:lnTo>
                  <a:lnTo>
                    <a:pt x="553720" y="1561617"/>
                  </a:lnTo>
                  <a:lnTo>
                    <a:pt x="593344" y="1573136"/>
                  </a:lnTo>
                  <a:lnTo>
                    <a:pt x="634365" y="1583220"/>
                  </a:lnTo>
                  <a:lnTo>
                    <a:pt x="675386" y="1590421"/>
                  </a:lnTo>
                  <a:lnTo>
                    <a:pt x="717169" y="1596186"/>
                  </a:lnTo>
                  <a:lnTo>
                    <a:pt x="758952" y="1599057"/>
                  </a:lnTo>
                  <a:lnTo>
                    <a:pt x="800608" y="1600504"/>
                  </a:lnTo>
                  <a:lnTo>
                    <a:pt x="842391" y="1599057"/>
                  </a:lnTo>
                  <a:lnTo>
                    <a:pt x="884174" y="1596186"/>
                  </a:lnTo>
                  <a:lnTo>
                    <a:pt x="925957" y="1590421"/>
                  </a:lnTo>
                  <a:lnTo>
                    <a:pt x="966978" y="1583220"/>
                  </a:lnTo>
                  <a:lnTo>
                    <a:pt x="1007999" y="1573136"/>
                  </a:lnTo>
                  <a:lnTo>
                    <a:pt x="1047623" y="1560906"/>
                  </a:lnTo>
                  <a:lnTo>
                    <a:pt x="1087247" y="1547215"/>
                  </a:lnTo>
                  <a:lnTo>
                    <a:pt x="1126109" y="1531378"/>
                  </a:lnTo>
                  <a:lnTo>
                    <a:pt x="1163574" y="1512658"/>
                  </a:lnTo>
                  <a:lnTo>
                    <a:pt x="1200912" y="1493227"/>
                  </a:lnTo>
                  <a:lnTo>
                    <a:pt x="1236218" y="1470901"/>
                  </a:lnTo>
                  <a:lnTo>
                    <a:pt x="1270762" y="1447139"/>
                  </a:lnTo>
                  <a:lnTo>
                    <a:pt x="1303909" y="1421942"/>
                  </a:lnTo>
                  <a:lnTo>
                    <a:pt x="1335532" y="1394587"/>
                  </a:lnTo>
                  <a:lnTo>
                    <a:pt x="1366520" y="1365796"/>
                  </a:lnTo>
                  <a:lnTo>
                    <a:pt x="1395349" y="1335557"/>
                  </a:lnTo>
                  <a:lnTo>
                    <a:pt x="1422019" y="1303147"/>
                  </a:lnTo>
                  <a:lnTo>
                    <a:pt x="1447927" y="1270038"/>
                  </a:lnTo>
                  <a:lnTo>
                    <a:pt x="1471676" y="1235481"/>
                  </a:lnTo>
                  <a:lnTo>
                    <a:pt x="1493266" y="1200188"/>
                  </a:lnTo>
                  <a:lnTo>
                    <a:pt x="1513459" y="1163472"/>
                  </a:lnTo>
                  <a:lnTo>
                    <a:pt x="1531366" y="1125321"/>
                  </a:lnTo>
                  <a:lnTo>
                    <a:pt x="1547241" y="1086434"/>
                  </a:lnTo>
                  <a:lnTo>
                    <a:pt x="1561719" y="1046835"/>
                  </a:lnTo>
                  <a:lnTo>
                    <a:pt x="1573149" y="1007237"/>
                  </a:lnTo>
                  <a:lnTo>
                    <a:pt x="1583309" y="966203"/>
                  </a:lnTo>
                  <a:lnTo>
                    <a:pt x="1590421" y="925169"/>
                  </a:lnTo>
                  <a:lnTo>
                    <a:pt x="1596263" y="883412"/>
                  </a:lnTo>
                  <a:lnTo>
                    <a:pt x="1599057" y="841654"/>
                  </a:lnTo>
                  <a:lnTo>
                    <a:pt x="1600581" y="799896"/>
                  </a:lnTo>
                  <a:lnTo>
                    <a:pt x="1599057" y="758139"/>
                  </a:lnTo>
                  <a:lnTo>
                    <a:pt x="1596263" y="716368"/>
                  </a:lnTo>
                  <a:lnTo>
                    <a:pt x="1590421" y="674611"/>
                  </a:lnTo>
                  <a:lnTo>
                    <a:pt x="1583309" y="633577"/>
                  </a:lnTo>
                  <a:lnTo>
                    <a:pt x="1573149" y="592543"/>
                  </a:lnTo>
                  <a:lnTo>
                    <a:pt x="1560957" y="552945"/>
                  </a:lnTo>
                  <a:lnTo>
                    <a:pt x="1547241" y="513346"/>
                  </a:lnTo>
                  <a:lnTo>
                    <a:pt x="1531366" y="474459"/>
                  </a:lnTo>
                  <a:lnTo>
                    <a:pt x="1513459" y="437032"/>
                  </a:lnTo>
                  <a:lnTo>
                    <a:pt x="1493266" y="399592"/>
                  </a:lnTo>
                  <a:lnTo>
                    <a:pt x="1470914" y="364312"/>
                  </a:lnTo>
                  <a:lnTo>
                    <a:pt x="1447165" y="329742"/>
                  </a:lnTo>
                  <a:lnTo>
                    <a:pt x="1422019" y="296633"/>
                  </a:lnTo>
                  <a:lnTo>
                    <a:pt x="1394587" y="264947"/>
                  </a:lnTo>
                  <a:lnTo>
                    <a:pt x="1365885" y="233997"/>
                  </a:lnTo>
                  <a:lnTo>
                    <a:pt x="1335532" y="205193"/>
                  </a:lnTo>
                  <a:lnTo>
                    <a:pt x="1303909" y="178562"/>
                  </a:lnTo>
                  <a:lnTo>
                    <a:pt x="1270762" y="152641"/>
                  </a:lnTo>
                  <a:lnTo>
                    <a:pt x="1236218" y="128879"/>
                  </a:lnTo>
                  <a:lnTo>
                    <a:pt x="1200277" y="107276"/>
                  </a:lnTo>
                  <a:lnTo>
                    <a:pt x="1163574" y="87122"/>
                  </a:lnTo>
                  <a:lnTo>
                    <a:pt x="1126109" y="69126"/>
                  </a:lnTo>
                  <a:lnTo>
                    <a:pt x="1087247" y="53276"/>
                  </a:lnTo>
                  <a:lnTo>
                    <a:pt x="1047623" y="38887"/>
                  </a:lnTo>
                  <a:lnTo>
                    <a:pt x="1007237" y="27368"/>
                  </a:lnTo>
                  <a:lnTo>
                    <a:pt x="966978" y="17284"/>
                  </a:lnTo>
                  <a:lnTo>
                    <a:pt x="925957" y="10083"/>
                  </a:lnTo>
                  <a:lnTo>
                    <a:pt x="884174" y="4318"/>
                  </a:lnTo>
                  <a:lnTo>
                    <a:pt x="842391" y="1447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9000" y="6772656"/>
              <a:ext cx="365759" cy="88087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4240510" y="2590660"/>
            <a:ext cx="1600835" cy="1600835"/>
            <a:chOff x="14240510" y="2590660"/>
            <a:chExt cx="1600835" cy="1600835"/>
          </a:xfrm>
        </p:grpSpPr>
        <p:sp>
          <p:nvSpPr>
            <p:cNvPr id="17" name="object 17"/>
            <p:cNvSpPr/>
            <p:nvPr/>
          </p:nvSpPr>
          <p:spPr>
            <a:xfrm>
              <a:off x="14240510" y="2590660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5">
                  <a:moveTo>
                    <a:pt x="800608" y="0"/>
                  </a:moveTo>
                  <a:lnTo>
                    <a:pt x="760349" y="723"/>
                  </a:lnTo>
                  <a:lnTo>
                    <a:pt x="719963" y="4330"/>
                  </a:lnTo>
                  <a:lnTo>
                    <a:pt x="679704" y="9359"/>
                  </a:lnTo>
                  <a:lnTo>
                    <a:pt x="639318" y="16560"/>
                  </a:lnTo>
                  <a:lnTo>
                    <a:pt x="599821" y="25920"/>
                  </a:lnTo>
                  <a:lnTo>
                    <a:pt x="560959" y="36728"/>
                  </a:lnTo>
                  <a:lnTo>
                    <a:pt x="522732" y="50406"/>
                  </a:lnTo>
                  <a:lnTo>
                    <a:pt x="485267" y="64808"/>
                  </a:lnTo>
                  <a:lnTo>
                    <a:pt x="447802" y="82080"/>
                  </a:lnTo>
                  <a:lnTo>
                    <a:pt x="411861" y="100799"/>
                  </a:lnTo>
                  <a:lnTo>
                    <a:pt x="377317" y="121678"/>
                  </a:lnTo>
                  <a:lnTo>
                    <a:pt x="343408" y="144005"/>
                  </a:lnTo>
                  <a:lnTo>
                    <a:pt x="311023" y="167754"/>
                  </a:lnTo>
                  <a:lnTo>
                    <a:pt x="279400" y="193675"/>
                  </a:lnTo>
                  <a:lnTo>
                    <a:pt x="249174" y="220319"/>
                  </a:lnTo>
                  <a:lnTo>
                    <a:pt x="220345" y="249123"/>
                  </a:lnTo>
                  <a:lnTo>
                    <a:pt x="193675" y="279349"/>
                  </a:lnTo>
                  <a:lnTo>
                    <a:pt x="167767" y="311035"/>
                  </a:lnTo>
                  <a:lnTo>
                    <a:pt x="144018" y="343433"/>
                  </a:lnTo>
                  <a:lnTo>
                    <a:pt x="121666" y="377266"/>
                  </a:lnTo>
                  <a:lnTo>
                    <a:pt x="100838" y="412546"/>
                  </a:lnTo>
                  <a:lnTo>
                    <a:pt x="82169" y="448551"/>
                  </a:lnTo>
                  <a:lnTo>
                    <a:pt x="65532" y="485267"/>
                  </a:lnTo>
                  <a:lnTo>
                    <a:pt x="50419" y="522706"/>
                  </a:lnTo>
                  <a:lnTo>
                    <a:pt x="37465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160" y="679653"/>
                  </a:lnTo>
                  <a:lnTo>
                    <a:pt x="5080" y="719975"/>
                  </a:lnTo>
                  <a:lnTo>
                    <a:pt x="1524" y="760298"/>
                  </a:lnTo>
                  <a:lnTo>
                    <a:pt x="762" y="800620"/>
                  </a:lnTo>
                  <a:lnTo>
                    <a:pt x="0" y="800620"/>
                  </a:lnTo>
                  <a:lnTo>
                    <a:pt x="1524" y="842365"/>
                  </a:lnTo>
                  <a:lnTo>
                    <a:pt x="4318" y="884135"/>
                  </a:lnTo>
                  <a:lnTo>
                    <a:pt x="10160" y="925893"/>
                  </a:lnTo>
                  <a:lnTo>
                    <a:pt x="17272" y="966927"/>
                  </a:lnTo>
                  <a:lnTo>
                    <a:pt x="27432" y="1007960"/>
                  </a:lnTo>
                  <a:lnTo>
                    <a:pt x="39624" y="1047559"/>
                  </a:lnTo>
                  <a:lnTo>
                    <a:pt x="53340" y="1087158"/>
                  </a:lnTo>
                  <a:lnTo>
                    <a:pt x="69215" y="1126045"/>
                  </a:lnTo>
                  <a:lnTo>
                    <a:pt x="87884" y="1163472"/>
                  </a:lnTo>
                  <a:lnTo>
                    <a:pt x="107315" y="1200912"/>
                  </a:lnTo>
                  <a:lnTo>
                    <a:pt x="129667" y="1236192"/>
                  </a:lnTo>
                  <a:lnTo>
                    <a:pt x="153416" y="1270749"/>
                  </a:lnTo>
                  <a:lnTo>
                    <a:pt x="178562" y="1303870"/>
                  </a:lnTo>
                  <a:lnTo>
                    <a:pt x="205994" y="1335557"/>
                  </a:lnTo>
                  <a:lnTo>
                    <a:pt x="234696" y="1366507"/>
                  </a:lnTo>
                  <a:lnTo>
                    <a:pt x="265049" y="1395310"/>
                  </a:lnTo>
                  <a:lnTo>
                    <a:pt x="297434" y="1421942"/>
                  </a:lnTo>
                  <a:lnTo>
                    <a:pt x="330454" y="1447863"/>
                  </a:lnTo>
                  <a:lnTo>
                    <a:pt x="365125" y="1471625"/>
                  </a:lnTo>
                  <a:lnTo>
                    <a:pt x="400304" y="1493227"/>
                  </a:lnTo>
                  <a:lnTo>
                    <a:pt x="437007" y="1513382"/>
                  </a:lnTo>
                  <a:lnTo>
                    <a:pt x="475234" y="1531391"/>
                  </a:lnTo>
                  <a:lnTo>
                    <a:pt x="514096" y="1547228"/>
                  </a:lnTo>
                  <a:lnTo>
                    <a:pt x="553720" y="1561617"/>
                  </a:lnTo>
                  <a:lnTo>
                    <a:pt x="593344" y="1573136"/>
                  </a:lnTo>
                  <a:lnTo>
                    <a:pt x="634365" y="1583220"/>
                  </a:lnTo>
                  <a:lnTo>
                    <a:pt x="675386" y="1590421"/>
                  </a:lnTo>
                  <a:lnTo>
                    <a:pt x="717169" y="1596174"/>
                  </a:lnTo>
                  <a:lnTo>
                    <a:pt x="758952" y="1599057"/>
                  </a:lnTo>
                  <a:lnTo>
                    <a:pt x="800608" y="1600504"/>
                  </a:lnTo>
                  <a:lnTo>
                    <a:pt x="842391" y="1599057"/>
                  </a:lnTo>
                  <a:lnTo>
                    <a:pt x="884174" y="1596174"/>
                  </a:lnTo>
                  <a:lnTo>
                    <a:pt x="925957" y="1590421"/>
                  </a:lnTo>
                  <a:lnTo>
                    <a:pt x="966978" y="1583220"/>
                  </a:lnTo>
                  <a:lnTo>
                    <a:pt x="1007999" y="1573136"/>
                  </a:lnTo>
                  <a:lnTo>
                    <a:pt x="1047623" y="1560906"/>
                  </a:lnTo>
                  <a:lnTo>
                    <a:pt x="1087247" y="1547228"/>
                  </a:lnTo>
                  <a:lnTo>
                    <a:pt x="1126109" y="1531391"/>
                  </a:lnTo>
                  <a:lnTo>
                    <a:pt x="1163574" y="1512671"/>
                  </a:lnTo>
                  <a:lnTo>
                    <a:pt x="1200912" y="1493227"/>
                  </a:lnTo>
                  <a:lnTo>
                    <a:pt x="1236218" y="1470901"/>
                  </a:lnTo>
                  <a:lnTo>
                    <a:pt x="1270762" y="1447152"/>
                  </a:lnTo>
                  <a:lnTo>
                    <a:pt x="1303909" y="1421942"/>
                  </a:lnTo>
                  <a:lnTo>
                    <a:pt x="1335532" y="1394587"/>
                  </a:lnTo>
                  <a:lnTo>
                    <a:pt x="1366520" y="1365783"/>
                  </a:lnTo>
                  <a:lnTo>
                    <a:pt x="1395349" y="1335557"/>
                  </a:lnTo>
                  <a:lnTo>
                    <a:pt x="1422019" y="1303147"/>
                  </a:lnTo>
                  <a:lnTo>
                    <a:pt x="1447927" y="1270038"/>
                  </a:lnTo>
                  <a:lnTo>
                    <a:pt x="1471676" y="1235481"/>
                  </a:lnTo>
                  <a:lnTo>
                    <a:pt x="1493266" y="1200200"/>
                  </a:lnTo>
                  <a:lnTo>
                    <a:pt x="1513459" y="1163472"/>
                  </a:lnTo>
                  <a:lnTo>
                    <a:pt x="1531366" y="1125321"/>
                  </a:lnTo>
                  <a:lnTo>
                    <a:pt x="1547241" y="1086446"/>
                  </a:lnTo>
                  <a:lnTo>
                    <a:pt x="1561719" y="1046848"/>
                  </a:lnTo>
                  <a:lnTo>
                    <a:pt x="1573149" y="1007249"/>
                  </a:lnTo>
                  <a:lnTo>
                    <a:pt x="1583309" y="966203"/>
                  </a:lnTo>
                  <a:lnTo>
                    <a:pt x="1590421" y="925169"/>
                  </a:lnTo>
                  <a:lnTo>
                    <a:pt x="1596263" y="883412"/>
                  </a:lnTo>
                  <a:lnTo>
                    <a:pt x="1599057" y="841654"/>
                  </a:lnTo>
                  <a:lnTo>
                    <a:pt x="1600581" y="799896"/>
                  </a:lnTo>
                  <a:lnTo>
                    <a:pt x="1599057" y="758139"/>
                  </a:lnTo>
                  <a:lnTo>
                    <a:pt x="1596263" y="716381"/>
                  </a:lnTo>
                  <a:lnTo>
                    <a:pt x="1590421" y="674611"/>
                  </a:lnTo>
                  <a:lnTo>
                    <a:pt x="1583309" y="633577"/>
                  </a:lnTo>
                  <a:lnTo>
                    <a:pt x="1573149" y="592543"/>
                  </a:lnTo>
                  <a:lnTo>
                    <a:pt x="1560957" y="552945"/>
                  </a:lnTo>
                  <a:lnTo>
                    <a:pt x="1547241" y="513346"/>
                  </a:lnTo>
                  <a:lnTo>
                    <a:pt x="1531366" y="474472"/>
                  </a:lnTo>
                  <a:lnTo>
                    <a:pt x="1513459" y="437032"/>
                  </a:lnTo>
                  <a:lnTo>
                    <a:pt x="1493266" y="399592"/>
                  </a:lnTo>
                  <a:lnTo>
                    <a:pt x="1470914" y="364312"/>
                  </a:lnTo>
                  <a:lnTo>
                    <a:pt x="1447165" y="329755"/>
                  </a:lnTo>
                  <a:lnTo>
                    <a:pt x="1422019" y="296633"/>
                  </a:lnTo>
                  <a:lnTo>
                    <a:pt x="1394587" y="264947"/>
                  </a:lnTo>
                  <a:lnTo>
                    <a:pt x="1365885" y="233997"/>
                  </a:lnTo>
                  <a:lnTo>
                    <a:pt x="1335532" y="205193"/>
                  </a:lnTo>
                  <a:lnTo>
                    <a:pt x="1303909" y="178562"/>
                  </a:lnTo>
                  <a:lnTo>
                    <a:pt x="1270762" y="152641"/>
                  </a:lnTo>
                  <a:lnTo>
                    <a:pt x="1236218" y="128879"/>
                  </a:lnTo>
                  <a:lnTo>
                    <a:pt x="1200277" y="107276"/>
                  </a:lnTo>
                  <a:lnTo>
                    <a:pt x="1163574" y="87122"/>
                  </a:lnTo>
                  <a:lnTo>
                    <a:pt x="1126109" y="69113"/>
                  </a:lnTo>
                  <a:lnTo>
                    <a:pt x="1087247" y="53289"/>
                  </a:lnTo>
                  <a:lnTo>
                    <a:pt x="1047623" y="38887"/>
                  </a:lnTo>
                  <a:lnTo>
                    <a:pt x="1007237" y="27368"/>
                  </a:lnTo>
                  <a:lnTo>
                    <a:pt x="966978" y="17284"/>
                  </a:lnTo>
                  <a:lnTo>
                    <a:pt x="925957" y="10083"/>
                  </a:lnTo>
                  <a:lnTo>
                    <a:pt x="884174" y="4330"/>
                  </a:lnTo>
                  <a:lnTo>
                    <a:pt x="842391" y="1447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9000" y="2941320"/>
              <a:ext cx="365759" cy="8808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55913" y="2590660"/>
            <a:ext cx="3858260" cy="1600835"/>
            <a:chOff x="2455913" y="2590660"/>
            <a:chExt cx="3858260" cy="1600835"/>
          </a:xfrm>
        </p:grpSpPr>
        <p:sp>
          <p:nvSpPr>
            <p:cNvPr id="20" name="object 20"/>
            <p:cNvSpPr/>
            <p:nvPr/>
          </p:nvSpPr>
          <p:spPr>
            <a:xfrm>
              <a:off x="2455913" y="2590660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5">
                  <a:moveTo>
                    <a:pt x="800595" y="0"/>
                  </a:moveTo>
                  <a:lnTo>
                    <a:pt x="760285" y="723"/>
                  </a:lnTo>
                  <a:lnTo>
                    <a:pt x="719963" y="4330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28"/>
                  </a:lnTo>
                  <a:lnTo>
                    <a:pt x="522693" y="50406"/>
                  </a:lnTo>
                  <a:lnTo>
                    <a:pt x="485254" y="64808"/>
                  </a:lnTo>
                  <a:lnTo>
                    <a:pt x="447814" y="82080"/>
                  </a:lnTo>
                  <a:lnTo>
                    <a:pt x="411810" y="100799"/>
                  </a:lnTo>
                  <a:lnTo>
                    <a:pt x="377253" y="121678"/>
                  </a:lnTo>
                  <a:lnTo>
                    <a:pt x="343420" y="144005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097" y="220319"/>
                  </a:lnTo>
                  <a:lnTo>
                    <a:pt x="220306" y="249123"/>
                  </a:lnTo>
                  <a:lnTo>
                    <a:pt x="193662" y="279349"/>
                  </a:lnTo>
                  <a:lnTo>
                    <a:pt x="167754" y="311035"/>
                  </a:lnTo>
                  <a:lnTo>
                    <a:pt x="143979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51"/>
                  </a:lnTo>
                  <a:lnTo>
                    <a:pt x="65506" y="485267"/>
                  </a:lnTo>
                  <a:lnTo>
                    <a:pt x="50393" y="522706"/>
                  </a:lnTo>
                  <a:lnTo>
                    <a:pt x="37426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20"/>
                  </a:lnTo>
                  <a:lnTo>
                    <a:pt x="0" y="800620"/>
                  </a:lnTo>
                  <a:lnTo>
                    <a:pt x="1435" y="842365"/>
                  </a:lnTo>
                  <a:lnTo>
                    <a:pt x="4318" y="884135"/>
                  </a:lnTo>
                  <a:lnTo>
                    <a:pt x="10071" y="925893"/>
                  </a:lnTo>
                  <a:lnTo>
                    <a:pt x="17272" y="966927"/>
                  </a:lnTo>
                  <a:lnTo>
                    <a:pt x="27355" y="1007960"/>
                  </a:lnTo>
                  <a:lnTo>
                    <a:pt x="39585" y="1047559"/>
                  </a:lnTo>
                  <a:lnTo>
                    <a:pt x="53263" y="1087158"/>
                  </a:lnTo>
                  <a:lnTo>
                    <a:pt x="69113" y="1126045"/>
                  </a:lnTo>
                  <a:lnTo>
                    <a:pt x="87833" y="1163472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70"/>
                  </a:lnTo>
                  <a:lnTo>
                    <a:pt x="205905" y="1335557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291" y="1493227"/>
                  </a:lnTo>
                  <a:lnTo>
                    <a:pt x="437019" y="1513382"/>
                  </a:lnTo>
                  <a:lnTo>
                    <a:pt x="475170" y="1531391"/>
                  </a:lnTo>
                  <a:lnTo>
                    <a:pt x="514045" y="1547228"/>
                  </a:lnTo>
                  <a:lnTo>
                    <a:pt x="553643" y="1561617"/>
                  </a:lnTo>
                  <a:lnTo>
                    <a:pt x="593242" y="1573136"/>
                  </a:lnTo>
                  <a:lnTo>
                    <a:pt x="634288" y="1583220"/>
                  </a:lnTo>
                  <a:lnTo>
                    <a:pt x="675322" y="1590421"/>
                  </a:lnTo>
                  <a:lnTo>
                    <a:pt x="717080" y="1596174"/>
                  </a:lnTo>
                  <a:lnTo>
                    <a:pt x="758837" y="1599057"/>
                  </a:lnTo>
                  <a:lnTo>
                    <a:pt x="800595" y="1600504"/>
                  </a:lnTo>
                  <a:lnTo>
                    <a:pt x="842365" y="1599057"/>
                  </a:lnTo>
                  <a:lnTo>
                    <a:pt x="884123" y="1596174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48" y="1573136"/>
                  </a:lnTo>
                  <a:lnTo>
                    <a:pt x="1047546" y="1560906"/>
                  </a:lnTo>
                  <a:lnTo>
                    <a:pt x="1087145" y="1547228"/>
                  </a:lnTo>
                  <a:lnTo>
                    <a:pt x="1126032" y="1531391"/>
                  </a:lnTo>
                  <a:lnTo>
                    <a:pt x="1163472" y="1512671"/>
                  </a:lnTo>
                  <a:lnTo>
                    <a:pt x="1200912" y="1493227"/>
                  </a:lnTo>
                  <a:lnTo>
                    <a:pt x="1236179" y="1470901"/>
                  </a:lnTo>
                  <a:lnTo>
                    <a:pt x="1270749" y="1447152"/>
                  </a:lnTo>
                  <a:lnTo>
                    <a:pt x="1303858" y="1421942"/>
                  </a:lnTo>
                  <a:lnTo>
                    <a:pt x="1335544" y="1394587"/>
                  </a:lnTo>
                  <a:lnTo>
                    <a:pt x="1366494" y="1365783"/>
                  </a:lnTo>
                  <a:lnTo>
                    <a:pt x="1395298" y="1335557"/>
                  </a:lnTo>
                  <a:lnTo>
                    <a:pt x="1421942" y="1303147"/>
                  </a:lnTo>
                  <a:lnTo>
                    <a:pt x="1447863" y="1270038"/>
                  </a:lnTo>
                  <a:lnTo>
                    <a:pt x="1471612" y="1235481"/>
                  </a:lnTo>
                  <a:lnTo>
                    <a:pt x="1493215" y="1200200"/>
                  </a:lnTo>
                  <a:lnTo>
                    <a:pt x="1513370" y="1163472"/>
                  </a:lnTo>
                  <a:lnTo>
                    <a:pt x="1531366" y="1125321"/>
                  </a:lnTo>
                  <a:lnTo>
                    <a:pt x="1547215" y="1086446"/>
                  </a:lnTo>
                  <a:lnTo>
                    <a:pt x="1561617" y="1046848"/>
                  </a:lnTo>
                  <a:lnTo>
                    <a:pt x="1573136" y="1007249"/>
                  </a:lnTo>
                  <a:lnTo>
                    <a:pt x="1583207" y="966203"/>
                  </a:lnTo>
                  <a:lnTo>
                    <a:pt x="1590408" y="925169"/>
                  </a:lnTo>
                  <a:lnTo>
                    <a:pt x="1596174" y="883412"/>
                  </a:lnTo>
                  <a:lnTo>
                    <a:pt x="1599044" y="841654"/>
                  </a:lnTo>
                  <a:lnTo>
                    <a:pt x="1600492" y="799896"/>
                  </a:lnTo>
                  <a:lnTo>
                    <a:pt x="1599044" y="758139"/>
                  </a:lnTo>
                  <a:lnTo>
                    <a:pt x="1596174" y="716381"/>
                  </a:lnTo>
                  <a:lnTo>
                    <a:pt x="1590408" y="674611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66" y="474472"/>
                  </a:lnTo>
                  <a:lnTo>
                    <a:pt x="1513370" y="437032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55"/>
                  </a:lnTo>
                  <a:lnTo>
                    <a:pt x="1421942" y="296633"/>
                  </a:lnTo>
                  <a:lnTo>
                    <a:pt x="1394574" y="264947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13"/>
                  </a:lnTo>
                  <a:lnTo>
                    <a:pt x="1087145" y="53289"/>
                  </a:lnTo>
                  <a:lnTo>
                    <a:pt x="1047546" y="38887"/>
                  </a:lnTo>
                  <a:lnTo>
                    <a:pt x="1007237" y="27368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30"/>
                  </a:lnTo>
                  <a:lnTo>
                    <a:pt x="842365" y="1447"/>
                  </a:lnTo>
                  <a:lnTo>
                    <a:pt x="80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2383" y="2941320"/>
              <a:ext cx="365759" cy="8808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52849" y="3316008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5" h="151764">
                  <a:moveTo>
                    <a:pt x="2260816" y="75704"/>
                  </a:moveTo>
                  <a:lnTo>
                    <a:pt x="2109673" y="0"/>
                  </a:lnTo>
                  <a:lnTo>
                    <a:pt x="2109622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571" y="151206"/>
                  </a:lnTo>
                  <a:lnTo>
                    <a:pt x="2260816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384772" y="2590660"/>
            <a:ext cx="3856990" cy="1600835"/>
            <a:chOff x="6384772" y="2590660"/>
            <a:chExt cx="3856990" cy="1600835"/>
          </a:xfrm>
        </p:grpSpPr>
        <p:sp>
          <p:nvSpPr>
            <p:cNvPr id="24" name="object 24"/>
            <p:cNvSpPr/>
            <p:nvPr/>
          </p:nvSpPr>
          <p:spPr>
            <a:xfrm>
              <a:off x="6384772" y="2590660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5">
                  <a:moveTo>
                    <a:pt x="800620" y="0"/>
                  </a:moveTo>
                  <a:lnTo>
                    <a:pt x="760298" y="723"/>
                  </a:lnTo>
                  <a:lnTo>
                    <a:pt x="719975" y="4330"/>
                  </a:lnTo>
                  <a:lnTo>
                    <a:pt x="679653" y="9359"/>
                  </a:lnTo>
                  <a:lnTo>
                    <a:pt x="639343" y="16560"/>
                  </a:lnTo>
                  <a:lnTo>
                    <a:pt x="599744" y="25920"/>
                  </a:lnTo>
                  <a:lnTo>
                    <a:pt x="560857" y="36728"/>
                  </a:lnTo>
                  <a:lnTo>
                    <a:pt x="522706" y="50406"/>
                  </a:lnTo>
                  <a:lnTo>
                    <a:pt x="485267" y="64808"/>
                  </a:lnTo>
                  <a:lnTo>
                    <a:pt x="447827" y="82080"/>
                  </a:lnTo>
                  <a:lnTo>
                    <a:pt x="411835" y="100799"/>
                  </a:lnTo>
                  <a:lnTo>
                    <a:pt x="377266" y="121678"/>
                  </a:lnTo>
                  <a:lnTo>
                    <a:pt x="343433" y="144005"/>
                  </a:lnTo>
                  <a:lnTo>
                    <a:pt x="311035" y="167754"/>
                  </a:lnTo>
                  <a:lnTo>
                    <a:pt x="279349" y="193675"/>
                  </a:lnTo>
                  <a:lnTo>
                    <a:pt x="249123" y="220319"/>
                  </a:lnTo>
                  <a:lnTo>
                    <a:pt x="220319" y="249123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4005" y="343433"/>
                  </a:lnTo>
                  <a:lnTo>
                    <a:pt x="121678" y="377266"/>
                  </a:lnTo>
                  <a:lnTo>
                    <a:pt x="100799" y="412546"/>
                  </a:lnTo>
                  <a:lnTo>
                    <a:pt x="82080" y="448551"/>
                  </a:lnTo>
                  <a:lnTo>
                    <a:pt x="65519" y="485267"/>
                  </a:lnTo>
                  <a:lnTo>
                    <a:pt x="50406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84" y="639343"/>
                  </a:lnTo>
                  <a:lnTo>
                    <a:pt x="10083" y="679653"/>
                  </a:lnTo>
                  <a:lnTo>
                    <a:pt x="5041" y="719975"/>
                  </a:lnTo>
                  <a:lnTo>
                    <a:pt x="1447" y="760298"/>
                  </a:lnTo>
                  <a:lnTo>
                    <a:pt x="723" y="800620"/>
                  </a:lnTo>
                  <a:lnTo>
                    <a:pt x="0" y="800620"/>
                  </a:lnTo>
                  <a:lnTo>
                    <a:pt x="1447" y="842365"/>
                  </a:lnTo>
                  <a:lnTo>
                    <a:pt x="4330" y="884135"/>
                  </a:lnTo>
                  <a:lnTo>
                    <a:pt x="10083" y="925893"/>
                  </a:lnTo>
                  <a:lnTo>
                    <a:pt x="17284" y="966927"/>
                  </a:lnTo>
                  <a:lnTo>
                    <a:pt x="27368" y="1007960"/>
                  </a:lnTo>
                  <a:lnTo>
                    <a:pt x="39598" y="1047559"/>
                  </a:lnTo>
                  <a:lnTo>
                    <a:pt x="53289" y="1087158"/>
                  </a:lnTo>
                  <a:lnTo>
                    <a:pt x="69126" y="1126045"/>
                  </a:lnTo>
                  <a:lnTo>
                    <a:pt x="87845" y="1163472"/>
                  </a:lnTo>
                  <a:lnTo>
                    <a:pt x="107276" y="1200912"/>
                  </a:lnTo>
                  <a:lnTo>
                    <a:pt x="129603" y="1236192"/>
                  </a:lnTo>
                  <a:lnTo>
                    <a:pt x="153365" y="1270749"/>
                  </a:lnTo>
                  <a:lnTo>
                    <a:pt x="178562" y="1303870"/>
                  </a:lnTo>
                  <a:lnTo>
                    <a:pt x="205917" y="1335557"/>
                  </a:lnTo>
                  <a:lnTo>
                    <a:pt x="234721" y="1366507"/>
                  </a:lnTo>
                  <a:lnTo>
                    <a:pt x="264947" y="1395310"/>
                  </a:lnTo>
                  <a:lnTo>
                    <a:pt x="297357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16" y="1493227"/>
                  </a:lnTo>
                  <a:lnTo>
                    <a:pt x="437032" y="1513382"/>
                  </a:lnTo>
                  <a:lnTo>
                    <a:pt x="475183" y="1531391"/>
                  </a:lnTo>
                  <a:lnTo>
                    <a:pt x="514070" y="1547228"/>
                  </a:lnTo>
                  <a:lnTo>
                    <a:pt x="553669" y="1561617"/>
                  </a:lnTo>
                  <a:lnTo>
                    <a:pt x="593267" y="1573136"/>
                  </a:lnTo>
                  <a:lnTo>
                    <a:pt x="634301" y="1583220"/>
                  </a:lnTo>
                  <a:lnTo>
                    <a:pt x="675335" y="1590421"/>
                  </a:lnTo>
                  <a:lnTo>
                    <a:pt x="717092" y="1596174"/>
                  </a:lnTo>
                  <a:lnTo>
                    <a:pt x="758850" y="1599057"/>
                  </a:lnTo>
                  <a:lnTo>
                    <a:pt x="800620" y="1600504"/>
                  </a:lnTo>
                  <a:lnTo>
                    <a:pt x="842365" y="1599057"/>
                  </a:lnTo>
                  <a:lnTo>
                    <a:pt x="884135" y="1596174"/>
                  </a:lnTo>
                  <a:lnTo>
                    <a:pt x="925893" y="1590421"/>
                  </a:lnTo>
                  <a:lnTo>
                    <a:pt x="966927" y="1583220"/>
                  </a:lnTo>
                  <a:lnTo>
                    <a:pt x="1007960" y="1573136"/>
                  </a:lnTo>
                  <a:lnTo>
                    <a:pt x="1047559" y="1560906"/>
                  </a:lnTo>
                  <a:lnTo>
                    <a:pt x="1087158" y="1547228"/>
                  </a:lnTo>
                  <a:lnTo>
                    <a:pt x="1126045" y="1531391"/>
                  </a:lnTo>
                  <a:lnTo>
                    <a:pt x="1163472" y="1512671"/>
                  </a:lnTo>
                  <a:lnTo>
                    <a:pt x="1200912" y="1493227"/>
                  </a:lnTo>
                  <a:lnTo>
                    <a:pt x="1236192" y="1470901"/>
                  </a:lnTo>
                  <a:lnTo>
                    <a:pt x="1270762" y="1447152"/>
                  </a:lnTo>
                  <a:lnTo>
                    <a:pt x="1303870" y="1421942"/>
                  </a:lnTo>
                  <a:lnTo>
                    <a:pt x="1335557" y="1394587"/>
                  </a:lnTo>
                  <a:lnTo>
                    <a:pt x="1366520" y="1365783"/>
                  </a:lnTo>
                  <a:lnTo>
                    <a:pt x="1395310" y="1335557"/>
                  </a:lnTo>
                  <a:lnTo>
                    <a:pt x="1421955" y="1303147"/>
                  </a:lnTo>
                  <a:lnTo>
                    <a:pt x="1447863" y="1270038"/>
                  </a:lnTo>
                  <a:lnTo>
                    <a:pt x="1471625" y="1235481"/>
                  </a:lnTo>
                  <a:lnTo>
                    <a:pt x="1493227" y="1200200"/>
                  </a:lnTo>
                  <a:lnTo>
                    <a:pt x="1513382" y="1163472"/>
                  </a:lnTo>
                  <a:lnTo>
                    <a:pt x="1531391" y="1125321"/>
                  </a:lnTo>
                  <a:lnTo>
                    <a:pt x="1547228" y="1086446"/>
                  </a:lnTo>
                  <a:lnTo>
                    <a:pt x="1561617" y="1046848"/>
                  </a:lnTo>
                  <a:lnTo>
                    <a:pt x="1573136" y="1007249"/>
                  </a:lnTo>
                  <a:lnTo>
                    <a:pt x="1583220" y="966203"/>
                  </a:lnTo>
                  <a:lnTo>
                    <a:pt x="1590421" y="925169"/>
                  </a:lnTo>
                  <a:lnTo>
                    <a:pt x="1596186" y="883412"/>
                  </a:lnTo>
                  <a:lnTo>
                    <a:pt x="1599057" y="841654"/>
                  </a:lnTo>
                  <a:lnTo>
                    <a:pt x="1600504" y="799896"/>
                  </a:lnTo>
                  <a:lnTo>
                    <a:pt x="1599057" y="758139"/>
                  </a:lnTo>
                  <a:lnTo>
                    <a:pt x="1596186" y="716381"/>
                  </a:lnTo>
                  <a:lnTo>
                    <a:pt x="1590421" y="674611"/>
                  </a:lnTo>
                  <a:lnTo>
                    <a:pt x="1583220" y="633577"/>
                  </a:lnTo>
                  <a:lnTo>
                    <a:pt x="1573136" y="592543"/>
                  </a:lnTo>
                  <a:lnTo>
                    <a:pt x="1560906" y="552945"/>
                  </a:lnTo>
                  <a:lnTo>
                    <a:pt x="1547228" y="513346"/>
                  </a:lnTo>
                  <a:lnTo>
                    <a:pt x="1531391" y="474472"/>
                  </a:lnTo>
                  <a:lnTo>
                    <a:pt x="1513382" y="437032"/>
                  </a:lnTo>
                  <a:lnTo>
                    <a:pt x="1493227" y="399592"/>
                  </a:lnTo>
                  <a:lnTo>
                    <a:pt x="1470901" y="364312"/>
                  </a:lnTo>
                  <a:lnTo>
                    <a:pt x="1447152" y="329755"/>
                  </a:lnTo>
                  <a:lnTo>
                    <a:pt x="1421955" y="296633"/>
                  </a:lnTo>
                  <a:lnTo>
                    <a:pt x="1394587" y="264947"/>
                  </a:lnTo>
                  <a:lnTo>
                    <a:pt x="1365796" y="233997"/>
                  </a:lnTo>
                  <a:lnTo>
                    <a:pt x="1335557" y="205193"/>
                  </a:lnTo>
                  <a:lnTo>
                    <a:pt x="1303870" y="178562"/>
                  </a:lnTo>
                  <a:lnTo>
                    <a:pt x="1270762" y="152641"/>
                  </a:lnTo>
                  <a:lnTo>
                    <a:pt x="1236192" y="128879"/>
                  </a:lnTo>
                  <a:lnTo>
                    <a:pt x="1200200" y="107276"/>
                  </a:lnTo>
                  <a:lnTo>
                    <a:pt x="1163472" y="87122"/>
                  </a:lnTo>
                  <a:lnTo>
                    <a:pt x="1126045" y="69113"/>
                  </a:lnTo>
                  <a:lnTo>
                    <a:pt x="1087158" y="53289"/>
                  </a:lnTo>
                  <a:lnTo>
                    <a:pt x="1047559" y="38887"/>
                  </a:lnTo>
                  <a:lnTo>
                    <a:pt x="1007249" y="27368"/>
                  </a:lnTo>
                  <a:lnTo>
                    <a:pt x="966927" y="17284"/>
                  </a:lnTo>
                  <a:lnTo>
                    <a:pt x="925893" y="10083"/>
                  </a:lnTo>
                  <a:lnTo>
                    <a:pt x="884135" y="4330"/>
                  </a:lnTo>
                  <a:lnTo>
                    <a:pt x="842365" y="1447"/>
                  </a:lnTo>
                  <a:lnTo>
                    <a:pt x="800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1255" y="2941320"/>
              <a:ext cx="365759" cy="880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80451" y="3316008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4" h="151764">
                  <a:moveTo>
                    <a:pt x="2260828" y="75704"/>
                  </a:moveTo>
                  <a:lnTo>
                    <a:pt x="2109673" y="0"/>
                  </a:lnTo>
                  <a:lnTo>
                    <a:pt x="2109622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571" y="151206"/>
                  </a:lnTo>
                  <a:lnTo>
                    <a:pt x="2260828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0312222" y="2590660"/>
            <a:ext cx="3857625" cy="1600835"/>
            <a:chOff x="10312222" y="2590660"/>
            <a:chExt cx="3857625" cy="1600835"/>
          </a:xfrm>
        </p:grpSpPr>
        <p:sp>
          <p:nvSpPr>
            <p:cNvPr id="28" name="object 28"/>
            <p:cNvSpPr/>
            <p:nvPr/>
          </p:nvSpPr>
          <p:spPr>
            <a:xfrm>
              <a:off x="10312222" y="2590660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5">
                  <a:moveTo>
                    <a:pt x="800608" y="0"/>
                  </a:moveTo>
                  <a:lnTo>
                    <a:pt x="760285" y="723"/>
                  </a:lnTo>
                  <a:lnTo>
                    <a:pt x="719963" y="4330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28"/>
                  </a:lnTo>
                  <a:lnTo>
                    <a:pt x="522693" y="50406"/>
                  </a:lnTo>
                  <a:lnTo>
                    <a:pt x="485254" y="64808"/>
                  </a:lnTo>
                  <a:lnTo>
                    <a:pt x="447814" y="82080"/>
                  </a:lnTo>
                  <a:lnTo>
                    <a:pt x="411822" y="100799"/>
                  </a:lnTo>
                  <a:lnTo>
                    <a:pt x="377253" y="121678"/>
                  </a:lnTo>
                  <a:lnTo>
                    <a:pt x="343420" y="144005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110" y="220319"/>
                  </a:lnTo>
                  <a:lnTo>
                    <a:pt x="220306" y="249123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3992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51"/>
                  </a:lnTo>
                  <a:lnTo>
                    <a:pt x="65519" y="485267"/>
                  </a:lnTo>
                  <a:lnTo>
                    <a:pt x="50393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20"/>
                  </a:lnTo>
                  <a:lnTo>
                    <a:pt x="0" y="800620"/>
                  </a:lnTo>
                  <a:lnTo>
                    <a:pt x="1435" y="842365"/>
                  </a:lnTo>
                  <a:lnTo>
                    <a:pt x="4318" y="884135"/>
                  </a:lnTo>
                  <a:lnTo>
                    <a:pt x="10071" y="925893"/>
                  </a:lnTo>
                  <a:lnTo>
                    <a:pt x="17272" y="966927"/>
                  </a:lnTo>
                  <a:lnTo>
                    <a:pt x="27355" y="1007960"/>
                  </a:lnTo>
                  <a:lnTo>
                    <a:pt x="39598" y="1047559"/>
                  </a:lnTo>
                  <a:lnTo>
                    <a:pt x="53276" y="1087158"/>
                  </a:lnTo>
                  <a:lnTo>
                    <a:pt x="69113" y="1126045"/>
                  </a:lnTo>
                  <a:lnTo>
                    <a:pt x="87833" y="1163472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70"/>
                  </a:lnTo>
                  <a:lnTo>
                    <a:pt x="205905" y="1335557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04" y="1493227"/>
                  </a:lnTo>
                  <a:lnTo>
                    <a:pt x="437019" y="1513382"/>
                  </a:lnTo>
                  <a:lnTo>
                    <a:pt x="475183" y="1531391"/>
                  </a:lnTo>
                  <a:lnTo>
                    <a:pt x="514057" y="1547228"/>
                  </a:lnTo>
                  <a:lnTo>
                    <a:pt x="553656" y="1561617"/>
                  </a:lnTo>
                  <a:lnTo>
                    <a:pt x="593255" y="1573136"/>
                  </a:lnTo>
                  <a:lnTo>
                    <a:pt x="634288" y="1583220"/>
                  </a:lnTo>
                  <a:lnTo>
                    <a:pt x="675335" y="1590421"/>
                  </a:lnTo>
                  <a:lnTo>
                    <a:pt x="717092" y="1596174"/>
                  </a:lnTo>
                  <a:lnTo>
                    <a:pt x="758850" y="1599057"/>
                  </a:lnTo>
                  <a:lnTo>
                    <a:pt x="800608" y="1600504"/>
                  </a:lnTo>
                  <a:lnTo>
                    <a:pt x="842365" y="1599057"/>
                  </a:lnTo>
                  <a:lnTo>
                    <a:pt x="884123" y="1596174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60" y="1573136"/>
                  </a:lnTo>
                  <a:lnTo>
                    <a:pt x="1047559" y="1560906"/>
                  </a:lnTo>
                  <a:lnTo>
                    <a:pt x="1087158" y="1547228"/>
                  </a:lnTo>
                  <a:lnTo>
                    <a:pt x="1126032" y="1531391"/>
                  </a:lnTo>
                  <a:lnTo>
                    <a:pt x="1163472" y="1512671"/>
                  </a:lnTo>
                  <a:lnTo>
                    <a:pt x="1200912" y="1493227"/>
                  </a:lnTo>
                  <a:lnTo>
                    <a:pt x="1236179" y="1470901"/>
                  </a:lnTo>
                  <a:lnTo>
                    <a:pt x="1270749" y="1447152"/>
                  </a:lnTo>
                  <a:lnTo>
                    <a:pt x="1303858" y="1421942"/>
                  </a:lnTo>
                  <a:lnTo>
                    <a:pt x="1335544" y="1394587"/>
                  </a:lnTo>
                  <a:lnTo>
                    <a:pt x="1366507" y="1365783"/>
                  </a:lnTo>
                  <a:lnTo>
                    <a:pt x="1395298" y="1335557"/>
                  </a:lnTo>
                  <a:lnTo>
                    <a:pt x="1421942" y="1303147"/>
                  </a:lnTo>
                  <a:lnTo>
                    <a:pt x="1447863" y="1270038"/>
                  </a:lnTo>
                  <a:lnTo>
                    <a:pt x="1471612" y="1235481"/>
                  </a:lnTo>
                  <a:lnTo>
                    <a:pt x="1493215" y="1200200"/>
                  </a:lnTo>
                  <a:lnTo>
                    <a:pt x="1513382" y="1163472"/>
                  </a:lnTo>
                  <a:lnTo>
                    <a:pt x="1531378" y="1125321"/>
                  </a:lnTo>
                  <a:lnTo>
                    <a:pt x="1547215" y="1086446"/>
                  </a:lnTo>
                  <a:lnTo>
                    <a:pt x="1561617" y="1046848"/>
                  </a:lnTo>
                  <a:lnTo>
                    <a:pt x="1573136" y="1007249"/>
                  </a:lnTo>
                  <a:lnTo>
                    <a:pt x="1583207" y="966203"/>
                  </a:lnTo>
                  <a:lnTo>
                    <a:pt x="1590421" y="925169"/>
                  </a:lnTo>
                  <a:lnTo>
                    <a:pt x="1596174" y="883412"/>
                  </a:lnTo>
                  <a:lnTo>
                    <a:pt x="1599057" y="841654"/>
                  </a:lnTo>
                  <a:lnTo>
                    <a:pt x="1600492" y="799896"/>
                  </a:lnTo>
                  <a:lnTo>
                    <a:pt x="1599057" y="758139"/>
                  </a:lnTo>
                  <a:lnTo>
                    <a:pt x="1596174" y="716381"/>
                  </a:lnTo>
                  <a:lnTo>
                    <a:pt x="1590421" y="674611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78" y="474472"/>
                  </a:lnTo>
                  <a:lnTo>
                    <a:pt x="1513382" y="437032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55"/>
                  </a:lnTo>
                  <a:lnTo>
                    <a:pt x="1421942" y="296633"/>
                  </a:lnTo>
                  <a:lnTo>
                    <a:pt x="1394587" y="264947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13"/>
                  </a:lnTo>
                  <a:lnTo>
                    <a:pt x="1087158" y="53289"/>
                  </a:lnTo>
                  <a:lnTo>
                    <a:pt x="1047559" y="38887"/>
                  </a:lnTo>
                  <a:lnTo>
                    <a:pt x="1007237" y="27368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30"/>
                  </a:lnTo>
                  <a:lnTo>
                    <a:pt x="842365" y="1447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0128" y="2941320"/>
              <a:ext cx="365759" cy="8808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908778" y="3316008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4" h="151764">
                  <a:moveTo>
                    <a:pt x="2260866" y="75704"/>
                  </a:moveTo>
                  <a:lnTo>
                    <a:pt x="2109609" y="0"/>
                  </a:lnTo>
                  <a:lnTo>
                    <a:pt x="2109609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609" y="151206"/>
                  </a:lnTo>
                  <a:lnTo>
                    <a:pt x="2260866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384772" y="6421907"/>
            <a:ext cx="3856990" cy="1600835"/>
            <a:chOff x="6384772" y="6421907"/>
            <a:chExt cx="3856990" cy="1600835"/>
          </a:xfrm>
        </p:grpSpPr>
        <p:sp>
          <p:nvSpPr>
            <p:cNvPr id="32" name="object 32"/>
            <p:cNvSpPr/>
            <p:nvPr/>
          </p:nvSpPr>
          <p:spPr>
            <a:xfrm>
              <a:off x="6384772" y="6421907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620" y="0"/>
                  </a:moveTo>
                  <a:lnTo>
                    <a:pt x="760298" y="723"/>
                  </a:lnTo>
                  <a:lnTo>
                    <a:pt x="719975" y="4318"/>
                  </a:lnTo>
                  <a:lnTo>
                    <a:pt x="679653" y="9359"/>
                  </a:lnTo>
                  <a:lnTo>
                    <a:pt x="639343" y="16560"/>
                  </a:lnTo>
                  <a:lnTo>
                    <a:pt x="599744" y="25920"/>
                  </a:lnTo>
                  <a:lnTo>
                    <a:pt x="560857" y="36715"/>
                  </a:lnTo>
                  <a:lnTo>
                    <a:pt x="522706" y="50406"/>
                  </a:lnTo>
                  <a:lnTo>
                    <a:pt x="485267" y="64795"/>
                  </a:lnTo>
                  <a:lnTo>
                    <a:pt x="447827" y="82080"/>
                  </a:lnTo>
                  <a:lnTo>
                    <a:pt x="411835" y="100799"/>
                  </a:lnTo>
                  <a:lnTo>
                    <a:pt x="377266" y="121678"/>
                  </a:lnTo>
                  <a:lnTo>
                    <a:pt x="343433" y="143992"/>
                  </a:lnTo>
                  <a:lnTo>
                    <a:pt x="311035" y="167754"/>
                  </a:lnTo>
                  <a:lnTo>
                    <a:pt x="279349" y="193675"/>
                  </a:lnTo>
                  <a:lnTo>
                    <a:pt x="249123" y="220319"/>
                  </a:lnTo>
                  <a:lnTo>
                    <a:pt x="220319" y="249110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4005" y="343433"/>
                  </a:lnTo>
                  <a:lnTo>
                    <a:pt x="121678" y="377266"/>
                  </a:lnTo>
                  <a:lnTo>
                    <a:pt x="100799" y="412546"/>
                  </a:lnTo>
                  <a:lnTo>
                    <a:pt x="82080" y="448551"/>
                  </a:lnTo>
                  <a:lnTo>
                    <a:pt x="65519" y="485267"/>
                  </a:lnTo>
                  <a:lnTo>
                    <a:pt x="50406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84" y="639343"/>
                  </a:lnTo>
                  <a:lnTo>
                    <a:pt x="10083" y="679653"/>
                  </a:lnTo>
                  <a:lnTo>
                    <a:pt x="5041" y="719975"/>
                  </a:lnTo>
                  <a:lnTo>
                    <a:pt x="1447" y="760298"/>
                  </a:lnTo>
                  <a:lnTo>
                    <a:pt x="723" y="800608"/>
                  </a:lnTo>
                  <a:lnTo>
                    <a:pt x="0" y="800608"/>
                  </a:lnTo>
                  <a:lnTo>
                    <a:pt x="1447" y="842365"/>
                  </a:lnTo>
                  <a:lnTo>
                    <a:pt x="4330" y="884123"/>
                  </a:lnTo>
                  <a:lnTo>
                    <a:pt x="10083" y="925893"/>
                  </a:lnTo>
                  <a:lnTo>
                    <a:pt x="17284" y="966927"/>
                  </a:lnTo>
                  <a:lnTo>
                    <a:pt x="27368" y="1007960"/>
                  </a:lnTo>
                  <a:lnTo>
                    <a:pt x="39598" y="1047559"/>
                  </a:lnTo>
                  <a:lnTo>
                    <a:pt x="53289" y="1087158"/>
                  </a:lnTo>
                  <a:lnTo>
                    <a:pt x="69126" y="1126032"/>
                  </a:lnTo>
                  <a:lnTo>
                    <a:pt x="87845" y="1163472"/>
                  </a:lnTo>
                  <a:lnTo>
                    <a:pt x="107276" y="1200912"/>
                  </a:lnTo>
                  <a:lnTo>
                    <a:pt x="129603" y="1236192"/>
                  </a:lnTo>
                  <a:lnTo>
                    <a:pt x="153365" y="1270749"/>
                  </a:lnTo>
                  <a:lnTo>
                    <a:pt x="178562" y="1303870"/>
                  </a:lnTo>
                  <a:lnTo>
                    <a:pt x="205917" y="1335557"/>
                  </a:lnTo>
                  <a:lnTo>
                    <a:pt x="234721" y="1366507"/>
                  </a:lnTo>
                  <a:lnTo>
                    <a:pt x="264947" y="1395310"/>
                  </a:lnTo>
                  <a:lnTo>
                    <a:pt x="297357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16" y="1493227"/>
                  </a:lnTo>
                  <a:lnTo>
                    <a:pt x="437032" y="1513382"/>
                  </a:lnTo>
                  <a:lnTo>
                    <a:pt x="475183" y="1531378"/>
                  </a:lnTo>
                  <a:lnTo>
                    <a:pt x="514070" y="1547215"/>
                  </a:lnTo>
                  <a:lnTo>
                    <a:pt x="553669" y="1561617"/>
                  </a:lnTo>
                  <a:lnTo>
                    <a:pt x="593267" y="1573136"/>
                  </a:lnTo>
                  <a:lnTo>
                    <a:pt x="634301" y="1583220"/>
                  </a:lnTo>
                  <a:lnTo>
                    <a:pt x="675335" y="1590421"/>
                  </a:lnTo>
                  <a:lnTo>
                    <a:pt x="717092" y="1596186"/>
                  </a:lnTo>
                  <a:lnTo>
                    <a:pt x="758850" y="1599057"/>
                  </a:lnTo>
                  <a:lnTo>
                    <a:pt x="800620" y="1600504"/>
                  </a:lnTo>
                  <a:lnTo>
                    <a:pt x="842365" y="1599057"/>
                  </a:lnTo>
                  <a:lnTo>
                    <a:pt x="884135" y="1596186"/>
                  </a:lnTo>
                  <a:lnTo>
                    <a:pt x="925893" y="1590421"/>
                  </a:lnTo>
                  <a:lnTo>
                    <a:pt x="966927" y="1583220"/>
                  </a:lnTo>
                  <a:lnTo>
                    <a:pt x="1007960" y="1573136"/>
                  </a:lnTo>
                  <a:lnTo>
                    <a:pt x="1047559" y="1560906"/>
                  </a:lnTo>
                  <a:lnTo>
                    <a:pt x="1087158" y="1547215"/>
                  </a:lnTo>
                  <a:lnTo>
                    <a:pt x="1126045" y="1531378"/>
                  </a:lnTo>
                  <a:lnTo>
                    <a:pt x="1163472" y="1512658"/>
                  </a:lnTo>
                  <a:lnTo>
                    <a:pt x="1200912" y="1493227"/>
                  </a:lnTo>
                  <a:lnTo>
                    <a:pt x="1236192" y="1470901"/>
                  </a:lnTo>
                  <a:lnTo>
                    <a:pt x="1270762" y="1447139"/>
                  </a:lnTo>
                  <a:lnTo>
                    <a:pt x="1303870" y="1421942"/>
                  </a:lnTo>
                  <a:lnTo>
                    <a:pt x="1335557" y="1394587"/>
                  </a:lnTo>
                  <a:lnTo>
                    <a:pt x="1366520" y="1365796"/>
                  </a:lnTo>
                  <a:lnTo>
                    <a:pt x="1395310" y="1335557"/>
                  </a:lnTo>
                  <a:lnTo>
                    <a:pt x="1421955" y="1303147"/>
                  </a:lnTo>
                  <a:lnTo>
                    <a:pt x="1447863" y="1270038"/>
                  </a:lnTo>
                  <a:lnTo>
                    <a:pt x="1471625" y="1235481"/>
                  </a:lnTo>
                  <a:lnTo>
                    <a:pt x="1493227" y="1200188"/>
                  </a:lnTo>
                  <a:lnTo>
                    <a:pt x="1513382" y="1163472"/>
                  </a:lnTo>
                  <a:lnTo>
                    <a:pt x="1531391" y="1125321"/>
                  </a:lnTo>
                  <a:lnTo>
                    <a:pt x="1547228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20" y="966203"/>
                  </a:lnTo>
                  <a:lnTo>
                    <a:pt x="1590421" y="925169"/>
                  </a:lnTo>
                  <a:lnTo>
                    <a:pt x="1596186" y="883412"/>
                  </a:lnTo>
                  <a:lnTo>
                    <a:pt x="1599057" y="841654"/>
                  </a:lnTo>
                  <a:lnTo>
                    <a:pt x="1600504" y="799896"/>
                  </a:lnTo>
                  <a:lnTo>
                    <a:pt x="1599057" y="758139"/>
                  </a:lnTo>
                  <a:lnTo>
                    <a:pt x="1596186" y="716368"/>
                  </a:lnTo>
                  <a:lnTo>
                    <a:pt x="1590421" y="674611"/>
                  </a:lnTo>
                  <a:lnTo>
                    <a:pt x="1583220" y="633577"/>
                  </a:lnTo>
                  <a:lnTo>
                    <a:pt x="1573136" y="592543"/>
                  </a:lnTo>
                  <a:lnTo>
                    <a:pt x="1560906" y="552945"/>
                  </a:lnTo>
                  <a:lnTo>
                    <a:pt x="1547228" y="513346"/>
                  </a:lnTo>
                  <a:lnTo>
                    <a:pt x="1531391" y="474459"/>
                  </a:lnTo>
                  <a:lnTo>
                    <a:pt x="1513382" y="437032"/>
                  </a:lnTo>
                  <a:lnTo>
                    <a:pt x="1493227" y="399592"/>
                  </a:lnTo>
                  <a:lnTo>
                    <a:pt x="1470901" y="364312"/>
                  </a:lnTo>
                  <a:lnTo>
                    <a:pt x="1447152" y="329742"/>
                  </a:lnTo>
                  <a:lnTo>
                    <a:pt x="1421955" y="296633"/>
                  </a:lnTo>
                  <a:lnTo>
                    <a:pt x="1394587" y="264947"/>
                  </a:lnTo>
                  <a:lnTo>
                    <a:pt x="1365796" y="233997"/>
                  </a:lnTo>
                  <a:lnTo>
                    <a:pt x="1335557" y="205193"/>
                  </a:lnTo>
                  <a:lnTo>
                    <a:pt x="1303870" y="178562"/>
                  </a:lnTo>
                  <a:lnTo>
                    <a:pt x="1270762" y="152641"/>
                  </a:lnTo>
                  <a:lnTo>
                    <a:pt x="1236192" y="128879"/>
                  </a:lnTo>
                  <a:lnTo>
                    <a:pt x="1200200" y="107276"/>
                  </a:lnTo>
                  <a:lnTo>
                    <a:pt x="1163472" y="87122"/>
                  </a:lnTo>
                  <a:lnTo>
                    <a:pt x="1126045" y="69126"/>
                  </a:lnTo>
                  <a:lnTo>
                    <a:pt x="1087158" y="53276"/>
                  </a:lnTo>
                  <a:lnTo>
                    <a:pt x="1047559" y="38887"/>
                  </a:lnTo>
                  <a:lnTo>
                    <a:pt x="1007249" y="27368"/>
                  </a:lnTo>
                  <a:lnTo>
                    <a:pt x="966927" y="17284"/>
                  </a:lnTo>
                  <a:lnTo>
                    <a:pt x="925893" y="10083"/>
                  </a:lnTo>
                  <a:lnTo>
                    <a:pt x="884135" y="4318"/>
                  </a:lnTo>
                  <a:lnTo>
                    <a:pt x="842365" y="1447"/>
                  </a:lnTo>
                  <a:lnTo>
                    <a:pt x="800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1255" y="6772656"/>
              <a:ext cx="365759" cy="8808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80451" y="7147255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4" h="151765">
                  <a:moveTo>
                    <a:pt x="2260828" y="75704"/>
                  </a:moveTo>
                  <a:lnTo>
                    <a:pt x="2109673" y="0"/>
                  </a:lnTo>
                  <a:lnTo>
                    <a:pt x="2109622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571" y="151206"/>
                  </a:lnTo>
                  <a:lnTo>
                    <a:pt x="2260828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12222" y="6421907"/>
            <a:ext cx="3857625" cy="1600835"/>
            <a:chOff x="10312222" y="6421907"/>
            <a:chExt cx="3857625" cy="1600835"/>
          </a:xfrm>
        </p:grpSpPr>
        <p:sp>
          <p:nvSpPr>
            <p:cNvPr id="36" name="object 36"/>
            <p:cNvSpPr/>
            <p:nvPr/>
          </p:nvSpPr>
          <p:spPr>
            <a:xfrm>
              <a:off x="10312222" y="6421907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608" y="0"/>
                  </a:moveTo>
                  <a:lnTo>
                    <a:pt x="760285" y="723"/>
                  </a:lnTo>
                  <a:lnTo>
                    <a:pt x="719963" y="4318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15"/>
                  </a:lnTo>
                  <a:lnTo>
                    <a:pt x="522693" y="50406"/>
                  </a:lnTo>
                  <a:lnTo>
                    <a:pt x="485254" y="64795"/>
                  </a:lnTo>
                  <a:lnTo>
                    <a:pt x="447814" y="82080"/>
                  </a:lnTo>
                  <a:lnTo>
                    <a:pt x="411822" y="100799"/>
                  </a:lnTo>
                  <a:lnTo>
                    <a:pt x="377253" y="121678"/>
                  </a:lnTo>
                  <a:lnTo>
                    <a:pt x="343420" y="143992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110" y="220319"/>
                  </a:lnTo>
                  <a:lnTo>
                    <a:pt x="220306" y="249110"/>
                  </a:lnTo>
                  <a:lnTo>
                    <a:pt x="193675" y="279349"/>
                  </a:lnTo>
                  <a:lnTo>
                    <a:pt x="167754" y="311035"/>
                  </a:lnTo>
                  <a:lnTo>
                    <a:pt x="143992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51"/>
                  </a:lnTo>
                  <a:lnTo>
                    <a:pt x="65519" y="485267"/>
                  </a:lnTo>
                  <a:lnTo>
                    <a:pt x="50393" y="522706"/>
                  </a:lnTo>
                  <a:lnTo>
                    <a:pt x="37439" y="560857"/>
                  </a:lnTo>
                  <a:lnTo>
                    <a:pt x="25920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08"/>
                  </a:lnTo>
                  <a:lnTo>
                    <a:pt x="0" y="800608"/>
                  </a:lnTo>
                  <a:lnTo>
                    <a:pt x="1435" y="842365"/>
                  </a:lnTo>
                  <a:lnTo>
                    <a:pt x="4318" y="884123"/>
                  </a:lnTo>
                  <a:lnTo>
                    <a:pt x="10071" y="925893"/>
                  </a:lnTo>
                  <a:lnTo>
                    <a:pt x="17272" y="966927"/>
                  </a:lnTo>
                  <a:lnTo>
                    <a:pt x="27355" y="1007960"/>
                  </a:lnTo>
                  <a:lnTo>
                    <a:pt x="39598" y="1047559"/>
                  </a:lnTo>
                  <a:lnTo>
                    <a:pt x="53276" y="1087158"/>
                  </a:lnTo>
                  <a:lnTo>
                    <a:pt x="69113" y="1126032"/>
                  </a:lnTo>
                  <a:lnTo>
                    <a:pt x="87833" y="1163472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70"/>
                  </a:lnTo>
                  <a:lnTo>
                    <a:pt x="205905" y="1335557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304" y="1493227"/>
                  </a:lnTo>
                  <a:lnTo>
                    <a:pt x="437019" y="1513382"/>
                  </a:lnTo>
                  <a:lnTo>
                    <a:pt x="475183" y="1531378"/>
                  </a:lnTo>
                  <a:lnTo>
                    <a:pt x="514057" y="1547215"/>
                  </a:lnTo>
                  <a:lnTo>
                    <a:pt x="553656" y="1561617"/>
                  </a:lnTo>
                  <a:lnTo>
                    <a:pt x="593255" y="1573136"/>
                  </a:lnTo>
                  <a:lnTo>
                    <a:pt x="634288" y="1583220"/>
                  </a:lnTo>
                  <a:lnTo>
                    <a:pt x="675335" y="1590421"/>
                  </a:lnTo>
                  <a:lnTo>
                    <a:pt x="717092" y="1596186"/>
                  </a:lnTo>
                  <a:lnTo>
                    <a:pt x="758850" y="1599057"/>
                  </a:lnTo>
                  <a:lnTo>
                    <a:pt x="800608" y="1600504"/>
                  </a:lnTo>
                  <a:lnTo>
                    <a:pt x="842365" y="1599057"/>
                  </a:lnTo>
                  <a:lnTo>
                    <a:pt x="884123" y="1596186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60" y="1573136"/>
                  </a:lnTo>
                  <a:lnTo>
                    <a:pt x="1047559" y="1560906"/>
                  </a:lnTo>
                  <a:lnTo>
                    <a:pt x="1087158" y="1547215"/>
                  </a:lnTo>
                  <a:lnTo>
                    <a:pt x="1126032" y="1531378"/>
                  </a:lnTo>
                  <a:lnTo>
                    <a:pt x="1163472" y="1512658"/>
                  </a:lnTo>
                  <a:lnTo>
                    <a:pt x="1200912" y="1493227"/>
                  </a:lnTo>
                  <a:lnTo>
                    <a:pt x="1236179" y="1470901"/>
                  </a:lnTo>
                  <a:lnTo>
                    <a:pt x="1270749" y="1447139"/>
                  </a:lnTo>
                  <a:lnTo>
                    <a:pt x="1303858" y="1421942"/>
                  </a:lnTo>
                  <a:lnTo>
                    <a:pt x="1335544" y="1394587"/>
                  </a:lnTo>
                  <a:lnTo>
                    <a:pt x="1366507" y="1365796"/>
                  </a:lnTo>
                  <a:lnTo>
                    <a:pt x="1395298" y="1335557"/>
                  </a:lnTo>
                  <a:lnTo>
                    <a:pt x="1421942" y="1303147"/>
                  </a:lnTo>
                  <a:lnTo>
                    <a:pt x="1447863" y="1270038"/>
                  </a:lnTo>
                  <a:lnTo>
                    <a:pt x="1471612" y="1235481"/>
                  </a:lnTo>
                  <a:lnTo>
                    <a:pt x="1493215" y="1200188"/>
                  </a:lnTo>
                  <a:lnTo>
                    <a:pt x="1513382" y="1163472"/>
                  </a:lnTo>
                  <a:lnTo>
                    <a:pt x="1531378" y="1125321"/>
                  </a:lnTo>
                  <a:lnTo>
                    <a:pt x="1547215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07" y="966203"/>
                  </a:lnTo>
                  <a:lnTo>
                    <a:pt x="1590421" y="925169"/>
                  </a:lnTo>
                  <a:lnTo>
                    <a:pt x="1596174" y="883412"/>
                  </a:lnTo>
                  <a:lnTo>
                    <a:pt x="1599057" y="841654"/>
                  </a:lnTo>
                  <a:lnTo>
                    <a:pt x="1600492" y="799896"/>
                  </a:lnTo>
                  <a:lnTo>
                    <a:pt x="1599057" y="758139"/>
                  </a:lnTo>
                  <a:lnTo>
                    <a:pt x="1596174" y="716368"/>
                  </a:lnTo>
                  <a:lnTo>
                    <a:pt x="1590421" y="674611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78" y="474459"/>
                  </a:lnTo>
                  <a:lnTo>
                    <a:pt x="1513382" y="437032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42"/>
                  </a:lnTo>
                  <a:lnTo>
                    <a:pt x="1421942" y="296633"/>
                  </a:lnTo>
                  <a:lnTo>
                    <a:pt x="1394587" y="264947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26"/>
                  </a:lnTo>
                  <a:lnTo>
                    <a:pt x="1087158" y="53276"/>
                  </a:lnTo>
                  <a:lnTo>
                    <a:pt x="1047559" y="38887"/>
                  </a:lnTo>
                  <a:lnTo>
                    <a:pt x="1007237" y="27368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18"/>
                  </a:lnTo>
                  <a:lnTo>
                    <a:pt x="842365" y="1447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0128" y="6772656"/>
              <a:ext cx="365759" cy="8808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908778" y="7147255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4" h="151765">
                  <a:moveTo>
                    <a:pt x="2260866" y="75704"/>
                  </a:moveTo>
                  <a:lnTo>
                    <a:pt x="2109609" y="0"/>
                  </a:lnTo>
                  <a:lnTo>
                    <a:pt x="2109609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609" y="151206"/>
                  </a:lnTo>
                  <a:lnTo>
                    <a:pt x="2260866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455913" y="5098317"/>
            <a:ext cx="12589510" cy="2924175"/>
            <a:chOff x="2455913" y="5098317"/>
            <a:chExt cx="12589510" cy="2924175"/>
          </a:xfrm>
        </p:grpSpPr>
        <p:sp>
          <p:nvSpPr>
            <p:cNvPr id="40" name="object 40"/>
            <p:cNvSpPr/>
            <p:nvPr/>
          </p:nvSpPr>
          <p:spPr>
            <a:xfrm>
              <a:off x="2455913" y="6421907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4">
                  <a:moveTo>
                    <a:pt x="800595" y="0"/>
                  </a:moveTo>
                  <a:lnTo>
                    <a:pt x="760285" y="723"/>
                  </a:lnTo>
                  <a:lnTo>
                    <a:pt x="719963" y="4318"/>
                  </a:lnTo>
                  <a:lnTo>
                    <a:pt x="679653" y="9359"/>
                  </a:lnTo>
                  <a:lnTo>
                    <a:pt x="639330" y="16560"/>
                  </a:lnTo>
                  <a:lnTo>
                    <a:pt x="599732" y="25920"/>
                  </a:lnTo>
                  <a:lnTo>
                    <a:pt x="560857" y="36715"/>
                  </a:lnTo>
                  <a:lnTo>
                    <a:pt x="522693" y="50406"/>
                  </a:lnTo>
                  <a:lnTo>
                    <a:pt x="485254" y="64795"/>
                  </a:lnTo>
                  <a:lnTo>
                    <a:pt x="447814" y="82080"/>
                  </a:lnTo>
                  <a:lnTo>
                    <a:pt x="411810" y="100799"/>
                  </a:lnTo>
                  <a:lnTo>
                    <a:pt x="377253" y="121678"/>
                  </a:lnTo>
                  <a:lnTo>
                    <a:pt x="343420" y="143992"/>
                  </a:lnTo>
                  <a:lnTo>
                    <a:pt x="311023" y="167754"/>
                  </a:lnTo>
                  <a:lnTo>
                    <a:pt x="279349" y="193675"/>
                  </a:lnTo>
                  <a:lnTo>
                    <a:pt x="249097" y="220319"/>
                  </a:lnTo>
                  <a:lnTo>
                    <a:pt x="220306" y="249110"/>
                  </a:lnTo>
                  <a:lnTo>
                    <a:pt x="193662" y="279349"/>
                  </a:lnTo>
                  <a:lnTo>
                    <a:pt x="167754" y="311035"/>
                  </a:lnTo>
                  <a:lnTo>
                    <a:pt x="143979" y="343433"/>
                  </a:lnTo>
                  <a:lnTo>
                    <a:pt x="121666" y="377266"/>
                  </a:lnTo>
                  <a:lnTo>
                    <a:pt x="100787" y="412546"/>
                  </a:lnTo>
                  <a:lnTo>
                    <a:pt x="82067" y="448551"/>
                  </a:lnTo>
                  <a:lnTo>
                    <a:pt x="65506" y="485267"/>
                  </a:lnTo>
                  <a:lnTo>
                    <a:pt x="50393" y="522706"/>
                  </a:lnTo>
                  <a:lnTo>
                    <a:pt x="37426" y="560857"/>
                  </a:lnTo>
                  <a:lnTo>
                    <a:pt x="25908" y="599744"/>
                  </a:lnTo>
                  <a:lnTo>
                    <a:pt x="17272" y="639343"/>
                  </a:lnTo>
                  <a:lnTo>
                    <a:pt x="10071" y="679653"/>
                  </a:lnTo>
                  <a:lnTo>
                    <a:pt x="5029" y="719975"/>
                  </a:lnTo>
                  <a:lnTo>
                    <a:pt x="1435" y="760298"/>
                  </a:lnTo>
                  <a:lnTo>
                    <a:pt x="711" y="800608"/>
                  </a:lnTo>
                  <a:lnTo>
                    <a:pt x="0" y="800608"/>
                  </a:lnTo>
                  <a:lnTo>
                    <a:pt x="1435" y="842365"/>
                  </a:lnTo>
                  <a:lnTo>
                    <a:pt x="4318" y="884123"/>
                  </a:lnTo>
                  <a:lnTo>
                    <a:pt x="10071" y="925893"/>
                  </a:lnTo>
                  <a:lnTo>
                    <a:pt x="17272" y="966927"/>
                  </a:lnTo>
                  <a:lnTo>
                    <a:pt x="27355" y="1007960"/>
                  </a:lnTo>
                  <a:lnTo>
                    <a:pt x="39585" y="1047559"/>
                  </a:lnTo>
                  <a:lnTo>
                    <a:pt x="53263" y="1087158"/>
                  </a:lnTo>
                  <a:lnTo>
                    <a:pt x="69113" y="1126032"/>
                  </a:lnTo>
                  <a:lnTo>
                    <a:pt x="87833" y="1163472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70"/>
                  </a:lnTo>
                  <a:lnTo>
                    <a:pt x="205905" y="1335557"/>
                  </a:lnTo>
                  <a:lnTo>
                    <a:pt x="234708" y="1366507"/>
                  </a:lnTo>
                  <a:lnTo>
                    <a:pt x="264947" y="1395310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25"/>
                  </a:lnTo>
                  <a:lnTo>
                    <a:pt x="400291" y="1493227"/>
                  </a:lnTo>
                  <a:lnTo>
                    <a:pt x="437019" y="1513382"/>
                  </a:lnTo>
                  <a:lnTo>
                    <a:pt x="475170" y="1531378"/>
                  </a:lnTo>
                  <a:lnTo>
                    <a:pt x="514045" y="1547215"/>
                  </a:lnTo>
                  <a:lnTo>
                    <a:pt x="553643" y="1561617"/>
                  </a:lnTo>
                  <a:lnTo>
                    <a:pt x="593242" y="1573136"/>
                  </a:lnTo>
                  <a:lnTo>
                    <a:pt x="634288" y="1583220"/>
                  </a:lnTo>
                  <a:lnTo>
                    <a:pt x="675322" y="1590421"/>
                  </a:lnTo>
                  <a:lnTo>
                    <a:pt x="717080" y="1596186"/>
                  </a:lnTo>
                  <a:lnTo>
                    <a:pt x="758837" y="1599057"/>
                  </a:lnTo>
                  <a:lnTo>
                    <a:pt x="800595" y="1600504"/>
                  </a:lnTo>
                  <a:lnTo>
                    <a:pt x="842365" y="1599057"/>
                  </a:lnTo>
                  <a:lnTo>
                    <a:pt x="884123" y="1596186"/>
                  </a:lnTo>
                  <a:lnTo>
                    <a:pt x="925880" y="1590421"/>
                  </a:lnTo>
                  <a:lnTo>
                    <a:pt x="966914" y="1583220"/>
                  </a:lnTo>
                  <a:lnTo>
                    <a:pt x="1007948" y="1573136"/>
                  </a:lnTo>
                  <a:lnTo>
                    <a:pt x="1047546" y="1560906"/>
                  </a:lnTo>
                  <a:lnTo>
                    <a:pt x="1087145" y="1547215"/>
                  </a:lnTo>
                  <a:lnTo>
                    <a:pt x="1126032" y="1531378"/>
                  </a:lnTo>
                  <a:lnTo>
                    <a:pt x="1163472" y="1512658"/>
                  </a:lnTo>
                  <a:lnTo>
                    <a:pt x="1200912" y="1493227"/>
                  </a:lnTo>
                  <a:lnTo>
                    <a:pt x="1236179" y="1470901"/>
                  </a:lnTo>
                  <a:lnTo>
                    <a:pt x="1270749" y="1447139"/>
                  </a:lnTo>
                  <a:lnTo>
                    <a:pt x="1303858" y="1421942"/>
                  </a:lnTo>
                  <a:lnTo>
                    <a:pt x="1335544" y="1394587"/>
                  </a:lnTo>
                  <a:lnTo>
                    <a:pt x="1366494" y="1365796"/>
                  </a:lnTo>
                  <a:lnTo>
                    <a:pt x="1395298" y="1335557"/>
                  </a:lnTo>
                  <a:lnTo>
                    <a:pt x="1421942" y="1303147"/>
                  </a:lnTo>
                  <a:lnTo>
                    <a:pt x="1447863" y="1270038"/>
                  </a:lnTo>
                  <a:lnTo>
                    <a:pt x="1471612" y="1235481"/>
                  </a:lnTo>
                  <a:lnTo>
                    <a:pt x="1493215" y="1200188"/>
                  </a:lnTo>
                  <a:lnTo>
                    <a:pt x="1513370" y="1163472"/>
                  </a:lnTo>
                  <a:lnTo>
                    <a:pt x="1531366" y="1125321"/>
                  </a:lnTo>
                  <a:lnTo>
                    <a:pt x="1547215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07" y="966203"/>
                  </a:lnTo>
                  <a:lnTo>
                    <a:pt x="1590408" y="925169"/>
                  </a:lnTo>
                  <a:lnTo>
                    <a:pt x="1596174" y="883412"/>
                  </a:lnTo>
                  <a:lnTo>
                    <a:pt x="1599044" y="841654"/>
                  </a:lnTo>
                  <a:lnTo>
                    <a:pt x="1600492" y="799896"/>
                  </a:lnTo>
                  <a:lnTo>
                    <a:pt x="1599044" y="758139"/>
                  </a:lnTo>
                  <a:lnTo>
                    <a:pt x="1596174" y="716368"/>
                  </a:lnTo>
                  <a:lnTo>
                    <a:pt x="1590408" y="674611"/>
                  </a:lnTo>
                  <a:lnTo>
                    <a:pt x="1583207" y="633577"/>
                  </a:lnTo>
                  <a:lnTo>
                    <a:pt x="1573136" y="592543"/>
                  </a:lnTo>
                  <a:lnTo>
                    <a:pt x="1560893" y="552945"/>
                  </a:lnTo>
                  <a:lnTo>
                    <a:pt x="1547215" y="513346"/>
                  </a:lnTo>
                  <a:lnTo>
                    <a:pt x="1531366" y="474459"/>
                  </a:lnTo>
                  <a:lnTo>
                    <a:pt x="1513370" y="437032"/>
                  </a:lnTo>
                  <a:lnTo>
                    <a:pt x="1493215" y="399592"/>
                  </a:lnTo>
                  <a:lnTo>
                    <a:pt x="1470901" y="364312"/>
                  </a:lnTo>
                  <a:lnTo>
                    <a:pt x="1447139" y="329742"/>
                  </a:lnTo>
                  <a:lnTo>
                    <a:pt x="1421942" y="296633"/>
                  </a:lnTo>
                  <a:lnTo>
                    <a:pt x="1394574" y="264947"/>
                  </a:lnTo>
                  <a:lnTo>
                    <a:pt x="1365783" y="233997"/>
                  </a:lnTo>
                  <a:lnTo>
                    <a:pt x="1335544" y="205193"/>
                  </a:lnTo>
                  <a:lnTo>
                    <a:pt x="1303858" y="178562"/>
                  </a:lnTo>
                  <a:lnTo>
                    <a:pt x="1270749" y="152641"/>
                  </a:lnTo>
                  <a:lnTo>
                    <a:pt x="1236179" y="128879"/>
                  </a:lnTo>
                  <a:lnTo>
                    <a:pt x="1200188" y="107276"/>
                  </a:lnTo>
                  <a:lnTo>
                    <a:pt x="1163472" y="87122"/>
                  </a:lnTo>
                  <a:lnTo>
                    <a:pt x="1126032" y="69126"/>
                  </a:lnTo>
                  <a:lnTo>
                    <a:pt x="1087145" y="53276"/>
                  </a:lnTo>
                  <a:lnTo>
                    <a:pt x="1047546" y="38887"/>
                  </a:lnTo>
                  <a:lnTo>
                    <a:pt x="1007237" y="27368"/>
                  </a:lnTo>
                  <a:lnTo>
                    <a:pt x="966914" y="17284"/>
                  </a:lnTo>
                  <a:lnTo>
                    <a:pt x="925880" y="10083"/>
                  </a:lnTo>
                  <a:lnTo>
                    <a:pt x="884123" y="4318"/>
                  </a:lnTo>
                  <a:lnTo>
                    <a:pt x="842365" y="1447"/>
                  </a:lnTo>
                  <a:lnTo>
                    <a:pt x="80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2383" y="6772656"/>
              <a:ext cx="365759" cy="8808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052849" y="7147255"/>
              <a:ext cx="2261235" cy="151765"/>
            </a:xfrm>
            <a:custGeom>
              <a:avLst/>
              <a:gdLst/>
              <a:ahLst/>
              <a:cxnLst/>
              <a:rect l="l" t="t" r="r" b="b"/>
              <a:pathLst>
                <a:path w="2261235" h="151765">
                  <a:moveTo>
                    <a:pt x="2260816" y="75704"/>
                  </a:moveTo>
                  <a:lnTo>
                    <a:pt x="2109673" y="0"/>
                  </a:lnTo>
                  <a:lnTo>
                    <a:pt x="2109622" y="66268"/>
                  </a:lnTo>
                  <a:lnTo>
                    <a:pt x="12" y="64871"/>
                  </a:lnTo>
                  <a:lnTo>
                    <a:pt x="0" y="83591"/>
                  </a:lnTo>
                  <a:lnTo>
                    <a:pt x="2109609" y="84988"/>
                  </a:lnTo>
                  <a:lnTo>
                    <a:pt x="2109571" y="151206"/>
                  </a:lnTo>
                  <a:lnTo>
                    <a:pt x="2260816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52235" y="5107677"/>
              <a:ext cx="11783695" cy="1153795"/>
            </a:xfrm>
            <a:custGeom>
              <a:avLst/>
              <a:gdLst/>
              <a:ahLst/>
              <a:cxnLst/>
              <a:rect l="l" t="t" r="r" b="b"/>
              <a:pathLst>
                <a:path w="11783694" h="1153795">
                  <a:moveTo>
                    <a:pt x="11783444" y="0"/>
                  </a:moveTo>
                  <a:lnTo>
                    <a:pt x="11783444" y="646548"/>
                  </a:lnTo>
                  <a:lnTo>
                    <a:pt x="0" y="646548"/>
                  </a:lnTo>
                  <a:lnTo>
                    <a:pt x="0" y="1153411"/>
                  </a:lnTo>
                </a:path>
              </a:pathLst>
            </a:custGeom>
            <a:ln w="187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76638" y="6251003"/>
              <a:ext cx="151765" cy="151765"/>
            </a:xfrm>
            <a:custGeom>
              <a:avLst/>
              <a:gdLst/>
              <a:ahLst/>
              <a:cxnLst/>
              <a:rect l="l" t="t" r="r" b="b"/>
              <a:pathLst>
                <a:path w="151764" h="151764">
                  <a:moveTo>
                    <a:pt x="151206" y="0"/>
                  </a:moveTo>
                  <a:lnTo>
                    <a:pt x="0" y="0"/>
                  </a:lnTo>
                  <a:lnTo>
                    <a:pt x="75603" y="151193"/>
                  </a:lnTo>
                  <a:lnTo>
                    <a:pt x="1512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9DF5B703-4A1E-5E5D-36CE-4FBF50C4B1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36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7340" y="8076247"/>
            <a:ext cx="2940685" cy="2211070"/>
          </a:xfrm>
          <a:custGeom>
            <a:avLst/>
            <a:gdLst/>
            <a:ahLst/>
            <a:cxnLst/>
            <a:rect l="l" t="t" r="r" b="b"/>
            <a:pathLst>
              <a:path w="2940684" h="2211070">
                <a:moveTo>
                  <a:pt x="2940634" y="19570"/>
                </a:moveTo>
                <a:lnTo>
                  <a:pt x="2908135" y="13677"/>
                </a:lnTo>
                <a:lnTo>
                  <a:pt x="2851239" y="5765"/>
                </a:lnTo>
                <a:lnTo>
                  <a:pt x="2795105" y="1447"/>
                </a:lnTo>
                <a:lnTo>
                  <a:pt x="2738209" y="0"/>
                </a:lnTo>
                <a:lnTo>
                  <a:pt x="2738209" y="723"/>
                </a:lnTo>
                <a:lnTo>
                  <a:pt x="2681440" y="2159"/>
                </a:lnTo>
                <a:lnTo>
                  <a:pt x="2625179" y="6489"/>
                </a:lnTo>
                <a:lnTo>
                  <a:pt x="2568410" y="14401"/>
                </a:lnTo>
                <a:lnTo>
                  <a:pt x="2512911" y="24485"/>
                </a:lnTo>
                <a:lnTo>
                  <a:pt x="2457412" y="37439"/>
                </a:lnTo>
                <a:lnTo>
                  <a:pt x="2403437" y="54000"/>
                </a:lnTo>
                <a:lnTo>
                  <a:pt x="2349462" y="72720"/>
                </a:lnTo>
                <a:lnTo>
                  <a:pt x="2296884" y="94322"/>
                </a:lnTo>
                <a:lnTo>
                  <a:pt x="2245830" y="118795"/>
                </a:lnTo>
                <a:lnTo>
                  <a:pt x="2196173" y="146164"/>
                </a:lnTo>
                <a:lnTo>
                  <a:pt x="2147913" y="175679"/>
                </a:lnTo>
                <a:lnTo>
                  <a:pt x="2101049" y="208076"/>
                </a:lnTo>
                <a:lnTo>
                  <a:pt x="2055710" y="242646"/>
                </a:lnTo>
                <a:lnTo>
                  <a:pt x="2012530" y="279361"/>
                </a:lnTo>
                <a:lnTo>
                  <a:pt x="1971509" y="318236"/>
                </a:lnTo>
                <a:lnTo>
                  <a:pt x="1931885" y="359283"/>
                </a:lnTo>
                <a:lnTo>
                  <a:pt x="1895182" y="402475"/>
                </a:lnTo>
                <a:lnTo>
                  <a:pt x="1860638" y="447840"/>
                </a:lnTo>
                <a:lnTo>
                  <a:pt x="1828253" y="494639"/>
                </a:lnTo>
                <a:lnTo>
                  <a:pt x="1798662" y="542886"/>
                </a:lnTo>
                <a:lnTo>
                  <a:pt x="1771992" y="592556"/>
                </a:lnTo>
                <a:lnTo>
                  <a:pt x="1747608" y="643674"/>
                </a:lnTo>
                <a:lnTo>
                  <a:pt x="1725256" y="696239"/>
                </a:lnTo>
                <a:lnTo>
                  <a:pt x="1706587" y="750239"/>
                </a:lnTo>
                <a:lnTo>
                  <a:pt x="1690712" y="804240"/>
                </a:lnTo>
                <a:lnTo>
                  <a:pt x="1676996" y="859675"/>
                </a:lnTo>
                <a:lnTo>
                  <a:pt x="1666963" y="915111"/>
                </a:lnTo>
                <a:lnTo>
                  <a:pt x="1658962" y="971981"/>
                </a:lnTo>
                <a:lnTo>
                  <a:pt x="1654644" y="1028153"/>
                </a:lnTo>
                <a:lnTo>
                  <a:pt x="1653247" y="1085024"/>
                </a:lnTo>
                <a:lnTo>
                  <a:pt x="1654644" y="1141907"/>
                </a:lnTo>
                <a:lnTo>
                  <a:pt x="1658962" y="1198791"/>
                </a:lnTo>
                <a:lnTo>
                  <a:pt x="1666963" y="1254950"/>
                </a:lnTo>
                <a:lnTo>
                  <a:pt x="1676996" y="1310386"/>
                </a:lnTo>
                <a:lnTo>
                  <a:pt x="1682496" y="1333969"/>
                </a:lnTo>
                <a:lnTo>
                  <a:pt x="1656803" y="1329105"/>
                </a:lnTo>
                <a:lnTo>
                  <a:pt x="1575523" y="1318310"/>
                </a:lnTo>
                <a:lnTo>
                  <a:pt x="1494116" y="1311821"/>
                </a:lnTo>
                <a:lnTo>
                  <a:pt x="1412709" y="1309662"/>
                </a:lnTo>
                <a:lnTo>
                  <a:pt x="1412709" y="1310386"/>
                </a:lnTo>
                <a:lnTo>
                  <a:pt x="1331429" y="1312545"/>
                </a:lnTo>
                <a:lnTo>
                  <a:pt x="1250022" y="1319022"/>
                </a:lnTo>
                <a:lnTo>
                  <a:pt x="1168742" y="1329829"/>
                </a:lnTo>
                <a:lnTo>
                  <a:pt x="1088732" y="1344231"/>
                </a:lnTo>
                <a:lnTo>
                  <a:pt x="1009611" y="1363662"/>
                </a:lnTo>
                <a:lnTo>
                  <a:pt x="931125" y="1386700"/>
                </a:lnTo>
                <a:lnTo>
                  <a:pt x="854036" y="1414068"/>
                </a:lnTo>
                <a:lnTo>
                  <a:pt x="778471" y="1445031"/>
                </a:lnTo>
                <a:lnTo>
                  <a:pt x="705065" y="1480299"/>
                </a:lnTo>
                <a:lnTo>
                  <a:pt x="633056" y="1519186"/>
                </a:lnTo>
                <a:lnTo>
                  <a:pt x="563968" y="1561668"/>
                </a:lnTo>
                <a:lnTo>
                  <a:pt x="496277" y="1607743"/>
                </a:lnTo>
                <a:lnTo>
                  <a:pt x="431380" y="1657426"/>
                </a:lnTo>
                <a:lnTo>
                  <a:pt x="369531" y="1710702"/>
                </a:lnTo>
                <a:lnTo>
                  <a:pt x="310476" y="1766862"/>
                </a:lnTo>
                <a:lnTo>
                  <a:pt x="254342" y="1825904"/>
                </a:lnTo>
                <a:lnTo>
                  <a:pt x="201002" y="1887816"/>
                </a:lnTo>
                <a:lnTo>
                  <a:pt x="151345" y="1952625"/>
                </a:lnTo>
                <a:lnTo>
                  <a:pt x="105244" y="2020303"/>
                </a:lnTo>
                <a:lnTo>
                  <a:pt x="62826" y="2089416"/>
                </a:lnTo>
                <a:lnTo>
                  <a:pt x="23202" y="2161413"/>
                </a:lnTo>
                <a:lnTo>
                  <a:pt x="0" y="2210752"/>
                </a:lnTo>
                <a:lnTo>
                  <a:pt x="2825305" y="2210752"/>
                </a:lnTo>
                <a:lnTo>
                  <a:pt x="2804693" y="2167890"/>
                </a:lnTo>
                <a:lnTo>
                  <a:pt x="2852001" y="2164296"/>
                </a:lnTo>
                <a:lnTo>
                  <a:pt x="2908135" y="2156371"/>
                </a:lnTo>
                <a:lnTo>
                  <a:pt x="2940634" y="2150478"/>
                </a:lnTo>
                <a:lnTo>
                  <a:pt x="2940634" y="1957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2390775" cy="3844925"/>
          </a:xfrm>
          <a:custGeom>
            <a:avLst/>
            <a:gdLst/>
            <a:ahLst/>
            <a:cxnLst/>
            <a:rect l="l" t="t" r="r" b="b"/>
            <a:pathLst>
              <a:path w="2390775" h="3844925">
                <a:moveTo>
                  <a:pt x="2390470" y="0"/>
                </a:moveTo>
                <a:lnTo>
                  <a:pt x="0" y="0"/>
                </a:lnTo>
                <a:lnTo>
                  <a:pt x="0" y="802792"/>
                </a:lnTo>
                <a:lnTo>
                  <a:pt x="0" y="1297482"/>
                </a:lnTo>
                <a:lnTo>
                  <a:pt x="0" y="3767582"/>
                </a:lnTo>
                <a:lnTo>
                  <a:pt x="74841" y="3741013"/>
                </a:lnTo>
                <a:lnTo>
                  <a:pt x="150444" y="3710063"/>
                </a:lnTo>
                <a:lnTo>
                  <a:pt x="223875" y="3674783"/>
                </a:lnTo>
                <a:lnTo>
                  <a:pt x="295871" y="3635895"/>
                </a:lnTo>
                <a:lnTo>
                  <a:pt x="365721" y="3593414"/>
                </a:lnTo>
                <a:lnTo>
                  <a:pt x="432676" y="3546627"/>
                </a:lnTo>
                <a:lnTo>
                  <a:pt x="478180" y="3511740"/>
                </a:lnTo>
                <a:lnTo>
                  <a:pt x="485952" y="3533648"/>
                </a:lnTo>
                <a:lnTo>
                  <a:pt x="504672" y="3578288"/>
                </a:lnTo>
                <a:lnTo>
                  <a:pt x="528434" y="3620046"/>
                </a:lnTo>
                <a:lnTo>
                  <a:pt x="555802" y="3659657"/>
                </a:lnTo>
                <a:lnTo>
                  <a:pt x="586752" y="3696360"/>
                </a:lnTo>
                <a:lnTo>
                  <a:pt x="622033" y="3729482"/>
                </a:lnTo>
                <a:lnTo>
                  <a:pt x="660196" y="3759009"/>
                </a:lnTo>
                <a:lnTo>
                  <a:pt x="700519" y="3784917"/>
                </a:lnTo>
                <a:lnTo>
                  <a:pt x="743712" y="3805809"/>
                </a:lnTo>
                <a:lnTo>
                  <a:pt x="812114" y="3829570"/>
                </a:lnTo>
                <a:lnTo>
                  <a:pt x="859624" y="3838918"/>
                </a:lnTo>
                <a:lnTo>
                  <a:pt x="907872" y="3843959"/>
                </a:lnTo>
                <a:lnTo>
                  <a:pt x="931633" y="3844683"/>
                </a:lnTo>
                <a:lnTo>
                  <a:pt x="956830" y="3843959"/>
                </a:lnTo>
                <a:lnTo>
                  <a:pt x="1005789" y="3838918"/>
                </a:lnTo>
                <a:lnTo>
                  <a:pt x="1054747" y="3828846"/>
                </a:lnTo>
                <a:lnTo>
                  <a:pt x="1101547" y="3813010"/>
                </a:lnTo>
                <a:lnTo>
                  <a:pt x="1146911" y="3792842"/>
                </a:lnTo>
                <a:lnTo>
                  <a:pt x="1190104" y="3768356"/>
                </a:lnTo>
                <a:lnTo>
                  <a:pt x="1230426" y="3738842"/>
                </a:lnTo>
                <a:lnTo>
                  <a:pt x="1267142" y="3705720"/>
                </a:lnTo>
                <a:lnTo>
                  <a:pt x="1300988" y="3668280"/>
                </a:lnTo>
                <a:lnTo>
                  <a:pt x="1329791" y="3628682"/>
                </a:lnTo>
                <a:lnTo>
                  <a:pt x="1354988" y="3585489"/>
                </a:lnTo>
                <a:lnTo>
                  <a:pt x="1375156" y="3540125"/>
                </a:lnTo>
                <a:lnTo>
                  <a:pt x="1390269" y="3492614"/>
                </a:lnTo>
                <a:lnTo>
                  <a:pt x="1401064" y="3443655"/>
                </a:lnTo>
                <a:lnTo>
                  <a:pt x="1406105" y="3394684"/>
                </a:lnTo>
                <a:lnTo>
                  <a:pt x="1406829" y="3369487"/>
                </a:lnTo>
                <a:lnTo>
                  <a:pt x="1406105" y="3344291"/>
                </a:lnTo>
                <a:lnTo>
                  <a:pt x="1401064" y="3295332"/>
                </a:lnTo>
                <a:lnTo>
                  <a:pt x="1390992" y="3246374"/>
                </a:lnTo>
                <a:lnTo>
                  <a:pt x="1375156" y="3198850"/>
                </a:lnTo>
                <a:lnTo>
                  <a:pt x="1354988" y="3153499"/>
                </a:lnTo>
                <a:lnTo>
                  <a:pt x="1330502" y="3110293"/>
                </a:lnTo>
                <a:lnTo>
                  <a:pt x="1300988" y="3069971"/>
                </a:lnTo>
                <a:lnTo>
                  <a:pt x="1267866" y="3033255"/>
                </a:lnTo>
                <a:lnTo>
                  <a:pt x="1230426" y="3000133"/>
                </a:lnTo>
                <a:lnTo>
                  <a:pt x="1190828" y="2970619"/>
                </a:lnTo>
                <a:lnTo>
                  <a:pt x="1147622" y="2945409"/>
                </a:lnTo>
                <a:lnTo>
                  <a:pt x="1102271" y="2925254"/>
                </a:lnTo>
                <a:lnTo>
                  <a:pt x="1054747" y="2910141"/>
                </a:lnTo>
                <a:lnTo>
                  <a:pt x="1005789" y="2899333"/>
                </a:lnTo>
                <a:lnTo>
                  <a:pt x="956830" y="2894292"/>
                </a:lnTo>
                <a:lnTo>
                  <a:pt x="951369" y="2894139"/>
                </a:lnTo>
                <a:lnTo>
                  <a:pt x="971943" y="2843911"/>
                </a:lnTo>
                <a:lnTo>
                  <a:pt x="999312" y="2766872"/>
                </a:lnTo>
                <a:lnTo>
                  <a:pt x="1022350" y="2689110"/>
                </a:lnTo>
                <a:lnTo>
                  <a:pt x="1041793" y="2609189"/>
                </a:lnTo>
                <a:lnTo>
                  <a:pt x="1056182" y="2529268"/>
                </a:lnTo>
                <a:lnTo>
                  <a:pt x="1066990" y="2447912"/>
                </a:lnTo>
                <a:lnTo>
                  <a:pt x="1073467" y="2366556"/>
                </a:lnTo>
                <a:lnTo>
                  <a:pt x="1075626" y="2285200"/>
                </a:lnTo>
                <a:lnTo>
                  <a:pt x="1074915" y="2285200"/>
                </a:lnTo>
                <a:lnTo>
                  <a:pt x="1072743" y="2203843"/>
                </a:lnTo>
                <a:lnTo>
                  <a:pt x="1066266" y="2122474"/>
                </a:lnTo>
                <a:lnTo>
                  <a:pt x="1055471" y="2041118"/>
                </a:lnTo>
                <a:lnTo>
                  <a:pt x="1041069" y="1961197"/>
                </a:lnTo>
                <a:lnTo>
                  <a:pt x="1021626" y="1882000"/>
                </a:lnTo>
                <a:lnTo>
                  <a:pt x="998588" y="1803527"/>
                </a:lnTo>
                <a:lnTo>
                  <a:pt x="971232" y="1726488"/>
                </a:lnTo>
                <a:lnTo>
                  <a:pt x="940269" y="1650885"/>
                </a:lnTo>
                <a:lnTo>
                  <a:pt x="904989" y="1577441"/>
                </a:lnTo>
                <a:lnTo>
                  <a:pt x="866101" y="1505445"/>
                </a:lnTo>
                <a:lnTo>
                  <a:pt x="823633" y="1436331"/>
                </a:lnTo>
                <a:lnTo>
                  <a:pt x="777544" y="1368653"/>
                </a:lnTo>
                <a:lnTo>
                  <a:pt x="727875" y="1303845"/>
                </a:lnTo>
                <a:lnTo>
                  <a:pt x="679462" y="1247622"/>
                </a:lnTo>
                <a:lnTo>
                  <a:pt x="686828" y="1246251"/>
                </a:lnTo>
                <a:lnTo>
                  <a:pt x="817867" y="1214577"/>
                </a:lnTo>
                <a:lnTo>
                  <a:pt x="947470" y="1176413"/>
                </a:lnTo>
                <a:lnTo>
                  <a:pt x="1074915" y="1131049"/>
                </a:lnTo>
                <a:lnTo>
                  <a:pt x="1199464" y="1079931"/>
                </a:lnTo>
                <a:lnTo>
                  <a:pt x="1321142" y="1021613"/>
                </a:lnTo>
                <a:lnTo>
                  <a:pt x="1439938" y="956818"/>
                </a:lnTo>
                <a:lnTo>
                  <a:pt x="1555140" y="886256"/>
                </a:lnTo>
                <a:lnTo>
                  <a:pt x="1666011" y="809929"/>
                </a:lnTo>
                <a:lnTo>
                  <a:pt x="1773288" y="727862"/>
                </a:lnTo>
                <a:lnTo>
                  <a:pt x="1875523" y="640740"/>
                </a:lnTo>
                <a:lnTo>
                  <a:pt x="1973453" y="547865"/>
                </a:lnTo>
                <a:lnTo>
                  <a:pt x="2066328" y="449935"/>
                </a:lnTo>
                <a:lnTo>
                  <a:pt x="2154161" y="346989"/>
                </a:lnTo>
                <a:lnTo>
                  <a:pt x="2236254" y="239699"/>
                </a:lnTo>
                <a:lnTo>
                  <a:pt x="2312568" y="128828"/>
                </a:lnTo>
                <a:lnTo>
                  <a:pt x="2383117" y="13627"/>
                </a:lnTo>
                <a:lnTo>
                  <a:pt x="2390470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6335" y="1228344"/>
            <a:ext cx="6879336" cy="9479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6737" y="6597151"/>
            <a:ext cx="4161790" cy="2555240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R="74295" algn="ctr">
              <a:lnSpc>
                <a:spcPct val="100000"/>
              </a:lnSpc>
              <a:spcBef>
                <a:spcPts val="2555"/>
              </a:spcBef>
            </a:pPr>
            <a:r>
              <a:rPr sz="3600" dirty="0">
                <a:latin typeface="Arial Narrow"/>
                <a:cs typeface="Arial Narrow"/>
              </a:rPr>
              <a:t>$100</a:t>
            </a:r>
            <a:r>
              <a:rPr sz="3600" spc="-330" dirty="0">
                <a:latin typeface="Arial Narrow"/>
                <a:cs typeface="Arial Narrow"/>
              </a:rPr>
              <a:t> </a:t>
            </a:r>
            <a:r>
              <a:rPr sz="3600" spc="-50" dirty="0">
                <a:latin typeface="Arial Narrow"/>
                <a:cs typeface="Arial Narrow"/>
              </a:rPr>
              <a:t>M</a:t>
            </a:r>
            <a:endParaRPr sz="3600">
              <a:latin typeface="Arial Narrow"/>
              <a:cs typeface="Arial Narrow"/>
            </a:endParaRPr>
          </a:p>
          <a:p>
            <a:pPr marL="12700" marR="5080" indent="-635" algn="ctr">
              <a:lnSpc>
                <a:spcPct val="99800"/>
              </a:lnSpc>
              <a:spcBef>
                <a:spcPts val="1645"/>
              </a:spcBef>
            </a:pPr>
            <a:r>
              <a:rPr sz="2400" spc="235" dirty="0">
                <a:latin typeface="Arial Narrow"/>
                <a:cs typeface="Arial Narrow"/>
              </a:rPr>
              <a:t>"With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innovative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approach </a:t>
            </a:r>
            <a:r>
              <a:rPr sz="2400" spc="225" dirty="0">
                <a:latin typeface="Arial Narrow"/>
                <a:cs typeface="Arial Narrow"/>
              </a:rPr>
              <a:t>and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20" dirty="0">
                <a:latin typeface="Arial Narrow"/>
                <a:cs typeface="Arial Narrow"/>
              </a:rPr>
              <a:t>unique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50" dirty="0">
                <a:latin typeface="Arial Narrow"/>
                <a:cs typeface="Arial Narrow"/>
              </a:rPr>
              <a:t>features,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54" dirty="0">
                <a:latin typeface="Arial Narrow"/>
                <a:cs typeface="Arial Narrow"/>
              </a:rPr>
              <a:t>we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54" dirty="0">
                <a:latin typeface="Arial Narrow"/>
                <a:cs typeface="Arial Narrow"/>
              </a:rPr>
              <a:t>aim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25" dirty="0">
                <a:latin typeface="Arial Narrow"/>
                <a:cs typeface="Arial Narrow"/>
              </a:rPr>
              <a:t>to </a:t>
            </a:r>
            <a:r>
              <a:rPr sz="2400" spc="210" dirty="0">
                <a:latin typeface="Arial Narrow"/>
                <a:cs typeface="Arial Narrow"/>
              </a:rPr>
              <a:t>capture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a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85" dirty="0">
                <a:latin typeface="Arial Narrow"/>
                <a:cs typeface="Arial Narrow"/>
              </a:rPr>
              <a:t>significant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portion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of </a:t>
            </a:r>
            <a:r>
              <a:rPr sz="2400" spc="235" dirty="0">
                <a:latin typeface="Arial Narrow"/>
                <a:cs typeface="Arial Narrow"/>
              </a:rPr>
              <a:t>the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50" dirty="0">
                <a:latin typeface="Arial Narrow"/>
                <a:cs typeface="Arial Narrow"/>
              </a:rPr>
              <a:t>$100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million"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1017" y="6597151"/>
            <a:ext cx="4438650" cy="2555240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R="76835" algn="ctr">
              <a:lnSpc>
                <a:spcPct val="100000"/>
              </a:lnSpc>
              <a:spcBef>
                <a:spcPts val="2555"/>
              </a:spcBef>
            </a:pPr>
            <a:r>
              <a:rPr sz="3600" spc="-25" dirty="0">
                <a:latin typeface="Arial Narrow"/>
                <a:cs typeface="Arial Narrow"/>
              </a:rPr>
              <a:t>$20</a:t>
            </a:r>
            <a:r>
              <a:rPr sz="3600" spc="-305" dirty="0">
                <a:latin typeface="Arial Narrow"/>
                <a:cs typeface="Arial Narrow"/>
              </a:rPr>
              <a:t> </a:t>
            </a:r>
            <a:r>
              <a:rPr sz="3600" spc="-50" dirty="0">
                <a:latin typeface="Arial Narrow"/>
                <a:cs typeface="Arial Narrow"/>
              </a:rPr>
              <a:t>M</a:t>
            </a:r>
            <a:endParaRPr sz="3600">
              <a:latin typeface="Arial Narrow"/>
              <a:cs typeface="Arial Narrow"/>
            </a:endParaRPr>
          </a:p>
          <a:p>
            <a:pPr marL="12700" marR="5080" indent="-635" algn="ctr">
              <a:lnSpc>
                <a:spcPct val="99800"/>
              </a:lnSpc>
              <a:spcBef>
                <a:spcPts val="1645"/>
              </a:spcBef>
            </a:pPr>
            <a:r>
              <a:rPr sz="2400" spc="165" dirty="0">
                <a:latin typeface="Arial Narrow"/>
                <a:cs typeface="Arial Narrow"/>
              </a:rPr>
              <a:t>"The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65" dirty="0">
                <a:latin typeface="Arial Narrow"/>
                <a:cs typeface="Arial Narrow"/>
              </a:rPr>
              <a:t>research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80" dirty="0">
                <a:latin typeface="Arial Narrow"/>
                <a:cs typeface="Arial Narrow"/>
              </a:rPr>
              <a:t>indicates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that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10" dirty="0">
                <a:latin typeface="Arial Narrow"/>
                <a:cs typeface="Arial Narrow"/>
              </a:rPr>
              <a:t>the </a:t>
            </a:r>
            <a:r>
              <a:rPr sz="2400" spc="240" dirty="0">
                <a:latin typeface="Arial Narrow"/>
                <a:cs typeface="Arial Narrow"/>
              </a:rPr>
              <a:t>market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for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200" dirty="0">
                <a:latin typeface="Arial Narrow"/>
                <a:cs typeface="Arial Narrow"/>
              </a:rPr>
              <a:t>[product/service]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70" dirty="0">
                <a:latin typeface="Arial Narrow"/>
                <a:cs typeface="Arial Narrow"/>
              </a:rPr>
              <a:t>is </a:t>
            </a:r>
            <a:r>
              <a:rPr sz="2400" spc="210" dirty="0">
                <a:latin typeface="Arial Narrow"/>
                <a:cs typeface="Arial Narrow"/>
              </a:rPr>
              <a:t>projected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50" dirty="0">
                <a:latin typeface="Arial Narrow"/>
                <a:cs typeface="Arial Narrow"/>
              </a:rPr>
              <a:t>to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95" dirty="0">
                <a:latin typeface="Arial Narrow"/>
                <a:cs typeface="Arial Narrow"/>
              </a:rPr>
              <a:t>reach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45" dirty="0">
                <a:latin typeface="Arial Narrow"/>
                <a:cs typeface="Arial Narrow"/>
              </a:rPr>
              <a:t>$20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54" dirty="0">
                <a:latin typeface="Arial Narrow"/>
                <a:cs typeface="Arial Narrow"/>
              </a:rPr>
              <a:t>million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70" dirty="0">
                <a:latin typeface="Arial Narrow"/>
                <a:cs typeface="Arial Narrow"/>
              </a:rPr>
              <a:t>by </a:t>
            </a:r>
            <a:r>
              <a:rPr sz="2400" spc="200" dirty="0">
                <a:latin typeface="Arial Narrow"/>
                <a:cs typeface="Arial Narrow"/>
              </a:rPr>
              <a:t>next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65" dirty="0">
                <a:latin typeface="Arial Narrow"/>
                <a:cs typeface="Arial Narrow"/>
              </a:rPr>
              <a:t>year"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22936" y="6597151"/>
            <a:ext cx="4485640" cy="1821814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2555"/>
              </a:spcBef>
            </a:pPr>
            <a:r>
              <a:rPr sz="3600" spc="-55" dirty="0">
                <a:latin typeface="Arial Narrow"/>
                <a:cs typeface="Arial Narrow"/>
              </a:rPr>
              <a:t>$5</a:t>
            </a:r>
            <a:r>
              <a:rPr sz="3600" spc="-320" dirty="0">
                <a:latin typeface="Arial Narrow"/>
                <a:cs typeface="Arial Narrow"/>
              </a:rPr>
              <a:t> </a:t>
            </a:r>
            <a:r>
              <a:rPr sz="3600" spc="-50" dirty="0">
                <a:latin typeface="Arial Narrow"/>
                <a:cs typeface="Arial Narrow"/>
              </a:rPr>
              <a:t>M</a:t>
            </a:r>
            <a:endParaRPr sz="3600">
              <a:latin typeface="Arial Narrow"/>
              <a:cs typeface="Arial Narrow"/>
            </a:endParaRPr>
          </a:p>
          <a:p>
            <a:pPr marL="83820" marR="5080" indent="-71755">
              <a:lnSpc>
                <a:spcPts val="2850"/>
              </a:lnSpc>
              <a:spcBef>
                <a:spcPts val="1755"/>
              </a:spcBef>
            </a:pPr>
            <a:r>
              <a:rPr sz="2400" spc="165" dirty="0">
                <a:latin typeface="Arial Narrow"/>
                <a:cs typeface="Arial Narrow"/>
              </a:rPr>
              <a:t>"The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240" dirty="0">
                <a:latin typeface="Arial Narrow"/>
                <a:cs typeface="Arial Narrow"/>
              </a:rPr>
              <a:t>market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for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190" dirty="0">
                <a:latin typeface="Arial Narrow"/>
                <a:cs typeface="Arial Narrow"/>
              </a:rPr>
              <a:t>[product/service] </a:t>
            </a:r>
            <a:r>
              <a:rPr sz="2400" spc="95" dirty="0">
                <a:latin typeface="Arial Narrow"/>
                <a:cs typeface="Arial Narrow"/>
              </a:rPr>
              <a:t>is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currently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204" dirty="0">
                <a:latin typeface="Arial Narrow"/>
                <a:cs typeface="Arial Narrow"/>
              </a:rPr>
              <a:t>valued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at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130" dirty="0">
                <a:latin typeface="Arial Narrow"/>
                <a:cs typeface="Arial Narrow"/>
              </a:rPr>
              <a:t>$5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229" dirty="0">
                <a:latin typeface="Arial Narrow"/>
                <a:cs typeface="Arial Narrow"/>
              </a:rPr>
              <a:t>million"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2625" y="2607475"/>
            <a:ext cx="3819525" cy="3819525"/>
          </a:xfrm>
          <a:custGeom>
            <a:avLst/>
            <a:gdLst/>
            <a:ahLst/>
            <a:cxnLst/>
            <a:rect l="l" t="t" r="r" b="b"/>
            <a:pathLst>
              <a:path w="3819525" h="3819525">
                <a:moveTo>
                  <a:pt x="1910626" y="0"/>
                </a:moveTo>
                <a:lnTo>
                  <a:pt x="1814398" y="1714"/>
                </a:lnTo>
                <a:lnTo>
                  <a:pt x="1718183" y="10299"/>
                </a:lnTo>
                <a:lnTo>
                  <a:pt x="1621967" y="22326"/>
                </a:lnTo>
                <a:lnTo>
                  <a:pt x="1525752" y="39509"/>
                </a:lnTo>
                <a:lnTo>
                  <a:pt x="1431239" y="61849"/>
                </a:lnTo>
                <a:lnTo>
                  <a:pt x="1338465" y="87617"/>
                </a:lnTo>
                <a:lnTo>
                  <a:pt x="1247406" y="120269"/>
                </a:lnTo>
                <a:lnTo>
                  <a:pt x="1158062" y="154635"/>
                </a:lnTo>
                <a:lnTo>
                  <a:pt x="1068705" y="195872"/>
                </a:lnTo>
                <a:lnTo>
                  <a:pt x="982802" y="240538"/>
                </a:lnTo>
                <a:lnTo>
                  <a:pt x="900328" y="290372"/>
                </a:lnTo>
                <a:lnTo>
                  <a:pt x="819569" y="343636"/>
                </a:lnTo>
                <a:lnTo>
                  <a:pt x="742251" y="400329"/>
                </a:lnTo>
                <a:lnTo>
                  <a:pt x="666661" y="462191"/>
                </a:lnTo>
                <a:lnTo>
                  <a:pt x="594499" y="525754"/>
                </a:lnTo>
                <a:lnTo>
                  <a:pt x="525767" y="594487"/>
                </a:lnTo>
                <a:lnTo>
                  <a:pt x="462191" y="666648"/>
                </a:lnTo>
                <a:lnTo>
                  <a:pt x="400342" y="742251"/>
                </a:lnTo>
                <a:lnTo>
                  <a:pt x="343636" y="819569"/>
                </a:lnTo>
                <a:lnTo>
                  <a:pt x="290372" y="900328"/>
                </a:lnTo>
                <a:lnTo>
                  <a:pt x="240550" y="984516"/>
                </a:lnTo>
                <a:lnTo>
                  <a:pt x="195872" y="1070419"/>
                </a:lnTo>
                <a:lnTo>
                  <a:pt x="156349" y="1158049"/>
                </a:lnTo>
                <a:lnTo>
                  <a:pt x="120269" y="1247394"/>
                </a:lnTo>
                <a:lnTo>
                  <a:pt x="89344" y="1338465"/>
                </a:lnTo>
                <a:lnTo>
                  <a:pt x="61849" y="1431239"/>
                </a:lnTo>
                <a:lnTo>
                  <a:pt x="41236" y="1525739"/>
                </a:lnTo>
                <a:lnTo>
                  <a:pt x="24053" y="1621955"/>
                </a:lnTo>
                <a:lnTo>
                  <a:pt x="12026" y="1718183"/>
                </a:lnTo>
                <a:lnTo>
                  <a:pt x="3441" y="1814398"/>
                </a:lnTo>
                <a:lnTo>
                  <a:pt x="1714" y="1910613"/>
                </a:lnTo>
                <a:lnTo>
                  <a:pt x="0" y="1910613"/>
                </a:lnTo>
                <a:lnTo>
                  <a:pt x="3441" y="2010270"/>
                </a:lnTo>
                <a:lnTo>
                  <a:pt x="10312" y="2109927"/>
                </a:lnTo>
                <a:lnTo>
                  <a:pt x="24053" y="2209584"/>
                </a:lnTo>
                <a:lnTo>
                  <a:pt x="41236" y="2307513"/>
                </a:lnTo>
                <a:lnTo>
                  <a:pt x="65290" y="2405456"/>
                </a:lnTo>
                <a:lnTo>
                  <a:pt x="94500" y="2499956"/>
                </a:lnTo>
                <a:lnTo>
                  <a:pt x="127139" y="2594457"/>
                </a:lnTo>
                <a:lnTo>
                  <a:pt x="164947" y="2687231"/>
                </a:lnTo>
                <a:lnTo>
                  <a:pt x="209613" y="2776575"/>
                </a:lnTo>
                <a:lnTo>
                  <a:pt x="256006" y="2865920"/>
                </a:lnTo>
                <a:lnTo>
                  <a:pt x="309270" y="2950121"/>
                </a:lnTo>
                <a:lnTo>
                  <a:pt x="365975" y="3032594"/>
                </a:lnTo>
                <a:lnTo>
                  <a:pt x="426110" y="3111627"/>
                </a:lnTo>
                <a:lnTo>
                  <a:pt x="491401" y="3187230"/>
                </a:lnTo>
                <a:lnTo>
                  <a:pt x="560133" y="3261106"/>
                </a:lnTo>
                <a:lnTo>
                  <a:pt x="632294" y="3329838"/>
                </a:lnTo>
                <a:lnTo>
                  <a:pt x="709612" y="3393414"/>
                </a:lnTo>
                <a:lnTo>
                  <a:pt x="788644" y="3455263"/>
                </a:lnTo>
                <a:lnTo>
                  <a:pt x="871118" y="3511969"/>
                </a:lnTo>
                <a:lnTo>
                  <a:pt x="955306" y="3563505"/>
                </a:lnTo>
                <a:lnTo>
                  <a:pt x="1042936" y="3611613"/>
                </a:lnTo>
                <a:lnTo>
                  <a:pt x="1133995" y="3654577"/>
                </a:lnTo>
                <a:lnTo>
                  <a:pt x="1226781" y="3692372"/>
                </a:lnTo>
                <a:lnTo>
                  <a:pt x="1321282" y="3726738"/>
                </a:lnTo>
                <a:lnTo>
                  <a:pt x="1415783" y="3754221"/>
                </a:lnTo>
                <a:lnTo>
                  <a:pt x="1513725" y="3778275"/>
                </a:lnTo>
                <a:lnTo>
                  <a:pt x="1611655" y="3795471"/>
                </a:lnTo>
                <a:lnTo>
                  <a:pt x="1711312" y="3809212"/>
                </a:lnTo>
                <a:lnTo>
                  <a:pt x="1810969" y="3816083"/>
                </a:lnTo>
                <a:lnTo>
                  <a:pt x="1910626" y="3819525"/>
                </a:lnTo>
                <a:lnTo>
                  <a:pt x="2010270" y="3816083"/>
                </a:lnTo>
                <a:lnTo>
                  <a:pt x="2109927" y="3809212"/>
                </a:lnTo>
                <a:lnTo>
                  <a:pt x="2209584" y="3795471"/>
                </a:lnTo>
                <a:lnTo>
                  <a:pt x="2307526" y="3778275"/>
                </a:lnTo>
                <a:lnTo>
                  <a:pt x="2405456" y="3754221"/>
                </a:lnTo>
                <a:lnTo>
                  <a:pt x="2499956" y="3725024"/>
                </a:lnTo>
                <a:lnTo>
                  <a:pt x="2594457" y="3692372"/>
                </a:lnTo>
                <a:lnTo>
                  <a:pt x="2687243" y="3654577"/>
                </a:lnTo>
                <a:lnTo>
                  <a:pt x="2776588" y="3609898"/>
                </a:lnTo>
                <a:lnTo>
                  <a:pt x="2865932" y="3563505"/>
                </a:lnTo>
                <a:lnTo>
                  <a:pt x="2950121" y="3510241"/>
                </a:lnTo>
                <a:lnTo>
                  <a:pt x="3032594" y="3453549"/>
                </a:lnTo>
                <a:lnTo>
                  <a:pt x="3111639" y="3393414"/>
                </a:lnTo>
                <a:lnTo>
                  <a:pt x="3187230" y="3328111"/>
                </a:lnTo>
                <a:lnTo>
                  <a:pt x="3261118" y="3259391"/>
                </a:lnTo>
                <a:lnTo>
                  <a:pt x="3329838" y="3187230"/>
                </a:lnTo>
                <a:lnTo>
                  <a:pt x="3393414" y="3109912"/>
                </a:lnTo>
                <a:lnTo>
                  <a:pt x="3455263" y="3030867"/>
                </a:lnTo>
                <a:lnTo>
                  <a:pt x="3511969" y="2948406"/>
                </a:lnTo>
                <a:lnTo>
                  <a:pt x="3563518" y="2864205"/>
                </a:lnTo>
                <a:lnTo>
                  <a:pt x="3611626" y="2776575"/>
                </a:lnTo>
                <a:lnTo>
                  <a:pt x="3654577" y="2685516"/>
                </a:lnTo>
                <a:lnTo>
                  <a:pt x="3692385" y="2592730"/>
                </a:lnTo>
                <a:lnTo>
                  <a:pt x="3726738" y="2498229"/>
                </a:lnTo>
                <a:lnTo>
                  <a:pt x="3754234" y="2403729"/>
                </a:lnTo>
                <a:lnTo>
                  <a:pt x="3778288" y="2305799"/>
                </a:lnTo>
                <a:lnTo>
                  <a:pt x="3795471" y="2207856"/>
                </a:lnTo>
                <a:lnTo>
                  <a:pt x="3809212" y="2108212"/>
                </a:lnTo>
                <a:lnTo>
                  <a:pt x="3816083" y="2008555"/>
                </a:lnTo>
                <a:lnTo>
                  <a:pt x="3819525" y="1908898"/>
                </a:lnTo>
                <a:lnTo>
                  <a:pt x="3816083" y="1809242"/>
                </a:lnTo>
                <a:lnTo>
                  <a:pt x="3809212" y="1709585"/>
                </a:lnTo>
                <a:lnTo>
                  <a:pt x="3795471" y="1609940"/>
                </a:lnTo>
                <a:lnTo>
                  <a:pt x="3778288" y="1511998"/>
                </a:lnTo>
                <a:lnTo>
                  <a:pt x="3754234" y="1414056"/>
                </a:lnTo>
                <a:lnTo>
                  <a:pt x="3725024" y="1319555"/>
                </a:lnTo>
                <a:lnTo>
                  <a:pt x="3692385" y="1225054"/>
                </a:lnTo>
                <a:lnTo>
                  <a:pt x="3654577" y="1132281"/>
                </a:lnTo>
                <a:lnTo>
                  <a:pt x="3611626" y="1042936"/>
                </a:lnTo>
                <a:lnTo>
                  <a:pt x="3563518" y="953592"/>
                </a:lnTo>
                <a:lnTo>
                  <a:pt x="3510254" y="869391"/>
                </a:lnTo>
                <a:lnTo>
                  <a:pt x="3453549" y="786930"/>
                </a:lnTo>
                <a:lnTo>
                  <a:pt x="3393414" y="707885"/>
                </a:lnTo>
                <a:lnTo>
                  <a:pt x="3328123" y="632282"/>
                </a:lnTo>
                <a:lnTo>
                  <a:pt x="3259391" y="558406"/>
                </a:lnTo>
                <a:lnTo>
                  <a:pt x="3187230" y="489673"/>
                </a:lnTo>
                <a:lnTo>
                  <a:pt x="3111639" y="426110"/>
                </a:lnTo>
                <a:lnTo>
                  <a:pt x="3032594" y="364248"/>
                </a:lnTo>
                <a:lnTo>
                  <a:pt x="2950121" y="307555"/>
                </a:lnTo>
                <a:lnTo>
                  <a:pt x="2864218" y="256006"/>
                </a:lnTo>
                <a:lnTo>
                  <a:pt x="2776588" y="207899"/>
                </a:lnTo>
                <a:lnTo>
                  <a:pt x="2687243" y="164934"/>
                </a:lnTo>
                <a:lnTo>
                  <a:pt x="2594457" y="127139"/>
                </a:lnTo>
                <a:lnTo>
                  <a:pt x="2499956" y="92773"/>
                </a:lnTo>
                <a:lnTo>
                  <a:pt x="2403741" y="65290"/>
                </a:lnTo>
                <a:lnTo>
                  <a:pt x="2307526" y="41236"/>
                </a:lnTo>
                <a:lnTo>
                  <a:pt x="2209584" y="24041"/>
                </a:lnTo>
                <a:lnTo>
                  <a:pt x="2109927" y="10299"/>
                </a:lnTo>
                <a:lnTo>
                  <a:pt x="2010270" y="3429"/>
                </a:lnTo>
                <a:lnTo>
                  <a:pt x="1910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26569" y="4105998"/>
            <a:ext cx="1633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3F3F3"/>
                </a:solidFill>
              </a:rPr>
              <a:t>$100</a:t>
            </a:r>
            <a:r>
              <a:rPr sz="4800" spc="-434" dirty="0">
                <a:solidFill>
                  <a:srgbClr val="F3F3F3"/>
                </a:solidFill>
              </a:rPr>
              <a:t> </a:t>
            </a:r>
            <a:r>
              <a:rPr sz="4800" spc="-60" dirty="0">
                <a:solidFill>
                  <a:srgbClr val="F3F3F3"/>
                </a:solidFill>
              </a:rPr>
              <a:t>M</a:t>
            </a:r>
            <a:endParaRPr sz="4800"/>
          </a:p>
        </p:txBody>
      </p:sp>
      <p:sp>
        <p:nvSpPr>
          <p:cNvPr id="10" name="object 10"/>
          <p:cNvSpPr/>
          <p:nvPr/>
        </p:nvSpPr>
        <p:spPr>
          <a:xfrm>
            <a:off x="8310562" y="2945600"/>
            <a:ext cx="3143250" cy="3143250"/>
          </a:xfrm>
          <a:custGeom>
            <a:avLst/>
            <a:gdLst/>
            <a:ahLst/>
            <a:cxnLst/>
            <a:rect l="l" t="t" r="r" b="b"/>
            <a:pathLst>
              <a:path w="3143250" h="3143250">
                <a:moveTo>
                  <a:pt x="1572323" y="0"/>
                </a:moveTo>
                <a:lnTo>
                  <a:pt x="1493151" y="1422"/>
                </a:lnTo>
                <a:lnTo>
                  <a:pt x="1413967" y="8483"/>
                </a:lnTo>
                <a:lnTo>
                  <a:pt x="1334782" y="18389"/>
                </a:lnTo>
                <a:lnTo>
                  <a:pt x="1255598" y="32524"/>
                </a:lnTo>
                <a:lnTo>
                  <a:pt x="1177836" y="50914"/>
                </a:lnTo>
                <a:lnTo>
                  <a:pt x="1101483" y="72110"/>
                </a:lnTo>
                <a:lnTo>
                  <a:pt x="1026541" y="98983"/>
                </a:lnTo>
                <a:lnTo>
                  <a:pt x="953020" y="127266"/>
                </a:lnTo>
                <a:lnTo>
                  <a:pt x="879487" y="161201"/>
                </a:lnTo>
                <a:lnTo>
                  <a:pt x="808786" y="197954"/>
                </a:lnTo>
                <a:lnTo>
                  <a:pt x="740918" y="238963"/>
                </a:lnTo>
                <a:lnTo>
                  <a:pt x="674458" y="282803"/>
                </a:lnTo>
                <a:lnTo>
                  <a:pt x="610831" y="329463"/>
                </a:lnTo>
                <a:lnTo>
                  <a:pt x="548614" y="380365"/>
                </a:lnTo>
                <a:lnTo>
                  <a:pt x="489229" y="432676"/>
                </a:lnTo>
                <a:lnTo>
                  <a:pt x="432676" y="489242"/>
                </a:lnTo>
                <a:lnTo>
                  <a:pt x="380352" y="548627"/>
                </a:lnTo>
                <a:lnTo>
                  <a:pt x="329450" y="610844"/>
                </a:lnTo>
                <a:lnTo>
                  <a:pt x="282790" y="674471"/>
                </a:lnTo>
                <a:lnTo>
                  <a:pt x="238963" y="740930"/>
                </a:lnTo>
                <a:lnTo>
                  <a:pt x="197954" y="810209"/>
                </a:lnTo>
                <a:lnTo>
                  <a:pt x="161188" y="880910"/>
                </a:lnTo>
                <a:lnTo>
                  <a:pt x="128676" y="953020"/>
                </a:lnTo>
                <a:lnTo>
                  <a:pt x="98971" y="1026541"/>
                </a:lnTo>
                <a:lnTo>
                  <a:pt x="73520" y="1101483"/>
                </a:lnTo>
                <a:lnTo>
                  <a:pt x="50901" y="1177836"/>
                </a:lnTo>
                <a:lnTo>
                  <a:pt x="33934" y="1255610"/>
                </a:lnTo>
                <a:lnTo>
                  <a:pt x="19799" y="1334795"/>
                </a:lnTo>
                <a:lnTo>
                  <a:pt x="9893" y="1413967"/>
                </a:lnTo>
                <a:lnTo>
                  <a:pt x="2832" y="1493151"/>
                </a:lnTo>
                <a:lnTo>
                  <a:pt x="1409" y="1572336"/>
                </a:lnTo>
                <a:lnTo>
                  <a:pt x="0" y="1572336"/>
                </a:lnTo>
                <a:lnTo>
                  <a:pt x="2832" y="1654352"/>
                </a:lnTo>
                <a:lnTo>
                  <a:pt x="8483" y="1736356"/>
                </a:lnTo>
                <a:lnTo>
                  <a:pt x="19799" y="1818360"/>
                </a:lnTo>
                <a:lnTo>
                  <a:pt x="33934" y="1898967"/>
                </a:lnTo>
                <a:lnTo>
                  <a:pt x="53733" y="1979561"/>
                </a:lnTo>
                <a:lnTo>
                  <a:pt x="77762" y="2057323"/>
                </a:lnTo>
                <a:lnTo>
                  <a:pt x="104635" y="2135098"/>
                </a:lnTo>
                <a:lnTo>
                  <a:pt x="135737" y="2211451"/>
                </a:lnTo>
                <a:lnTo>
                  <a:pt x="172504" y="2284971"/>
                </a:lnTo>
                <a:lnTo>
                  <a:pt x="210680" y="2358504"/>
                </a:lnTo>
                <a:lnTo>
                  <a:pt x="254520" y="2427782"/>
                </a:lnTo>
                <a:lnTo>
                  <a:pt x="301167" y="2495664"/>
                </a:lnTo>
                <a:lnTo>
                  <a:pt x="350659" y="2560701"/>
                </a:lnTo>
                <a:lnTo>
                  <a:pt x="404393" y="2622918"/>
                </a:lnTo>
                <a:lnTo>
                  <a:pt x="460959" y="2683713"/>
                </a:lnTo>
                <a:lnTo>
                  <a:pt x="520331" y="2740266"/>
                </a:lnTo>
                <a:lnTo>
                  <a:pt x="583971" y="2792590"/>
                </a:lnTo>
                <a:lnTo>
                  <a:pt x="649008" y="2843491"/>
                </a:lnTo>
                <a:lnTo>
                  <a:pt x="716876" y="2890151"/>
                </a:lnTo>
                <a:lnTo>
                  <a:pt x="786168" y="2932569"/>
                </a:lnTo>
                <a:lnTo>
                  <a:pt x="858278" y="2972168"/>
                </a:lnTo>
                <a:lnTo>
                  <a:pt x="933221" y="3007512"/>
                </a:lnTo>
                <a:lnTo>
                  <a:pt x="1009573" y="3038627"/>
                </a:lnTo>
                <a:lnTo>
                  <a:pt x="1087335" y="3066897"/>
                </a:lnTo>
                <a:lnTo>
                  <a:pt x="1165110" y="3089516"/>
                </a:lnTo>
                <a:lnTo>
                  <a:pt x="1245704" y="3109315"/>
                </a:lnTo>
                <a:lnTo>
                  <a:pt x="1326299" y="3123463"/>
                </a:lnTo>
                <a:lnTo>
                  <a:pt x="1408315" y="3134766"/>
                </a:lnTo>
                <a:lnTo>
                  <a:pt x="1490319" y="3140430"/>
                </a:lnTo>
                <a:lnTo>
                  <a:pt x="1572323" y="3143250"/>
                </a:lnTo>
                <a:lnTo>
                  <a:pt x="1654340" y="3140430"/>
                </a:lnTo>
                <a:lnTo>
                  <a:pt x="1736356" y="3134766"/>
                </a:lnTo>
                <a:lnTo>
                  <a:pt x="1818360" y="3123463"/>
                </a:lnTo>
                <a:lnTo>
                  <a:pt x="1898954" y="3109315"/>
                </a:lnTo>
                <a:lnTo>
                  <a:pt x="1979549" y="3089516"/>
                </a:lnTo>
                <a:lnTo>
                  <a:pt x="2057323" y="3065487"/>
                </a:lnTo>
                <a:lnTo>
                  <a:pt x="2135098" y="3038627"/>
                </a:lnTo>
                <a:lnTo>
                  <a:pt x="2211451" y="3007512"/>
                </a:lnTo>
                <a:lnTo>
                  <a:pt x="2284971" y="2970758"/>
                </a:lnTo>
                <a:lnTo>
                  <a:pt x="2358504" y="2932569"/>
                </a:lnTo>
                <a:lnTo>
                  <a:pt x="2427782" y="2888742"/>
                </a:lnTo>
                <a:lnTo>
                  <a:pt x="2495651" y="2842082"/>
                </a:lnTo>
                <a:lnTo>
                  <a:pt x="2560701" y="2792590"/>
                </a:lnTo>
                <a:lnTo>
                  <a:pt x="2622918" y="2738856"/>
                </a:lnTo>
                <a:lnTo>
                  <a:pt x="2683713" y="2682303"/>
                </a:lnTo>
                <a:lnTo>
                  <a:pt x="2740266" y="2622918"/>
                </a:lnTo>
                <a:lnTo>
                  <a:pt x="2792590" y="2559291"/>
                </a:lnTo>
                <a:lnTo>
                  <a:pt x="2843491" y="2494241"/>
                </a:lnTo>
                <a:lnTo>
                  <a:pt x="2890151" y="2426373"/>
                </a:lnTo>
                <a:lnTo>
                  <a:pt x="2932569" y="2357094"/>
                </a:lnTo>
                <a:lnTo>
                  <a:pt x="2972168" y="2284971"/>
                </a:lnTo>
                <a:lnTo>
                  <a:pt x="3007512" y="2210041"/>
                </a:lnTo>
                <a:lnTo>
                  <a:pt x="3038614" y="2133688"/>
                </a:lnTo>
                <a:lnTo>
                  <a:pt x="3066897" y="2055914"/>
                </a:lnTo>
                <a:lnTo>
                  <a:pt x="3089516" y="1978152"/>
                </a:lnTo>
                <a:lnTo>
                  <a:pt x="3109315" y="1897545"/>
                </a:lnTo>
                <a:lnTo>
                  <a:pt x="3123450" y="1816950"/>
                </a:lnTo>
                <a:lnTo>
                  <a:pt x="3134766" y="1734947"/>
                </a:lnTo>
                <a:lnTo>
                  <a:pt x="3140417" y="1652930"/>
                </a:lnTo>
                <a:lnTo>
                  <a:pt x="3143250" y="1570926"/>
                </a:lnTo>
                <a:lnTo>
                  <a:pt x="3140417" y="1488909"/>
                </a:lnTo>
                <a:lnTo>
                  <a:pt x="3134766" y="1406906"/>
                </a:lnTo>
                <a:lnTo>
                  <a:pt x="3123450" y="1324889"/>
                </a:lnTo>
                <a:lnTo>
                  <a:pt x="3109315" y="1244295"/>
                </a:lnTo>
                <a:lnTo>
                  <a:pt x="3089516" y="1163701"/>
                </a:lnTo>
                <a:lnTo>
                  <a:pt x="3065487" y="1085938"/>
                </a:lnTo>
                <a:lnTo>
                  <a:pt x="3038614" y="1008164"/>
                </a:lnTo>
                <a:lnTo>
                  <a:pt x="3007512" y="931811"/>
                </a:lnTo>
                <a:lnTo>
                  <a:pt x="2972168" y="858291"/>
                </a:lnTo>
                <a:lnTo>
                  <a:pt x="2932569" y="784758"/>
                </a:lnTo>
                <a:lnTo>
                  <a:pt x="2888729" y="715467"/>
                </a:lnTo>
                <a:lnTo>
                  <a:pt x="2842082" y="647611"/>
                </a:lnTo>
                <a:lnTo>
                  <a:pt x="2792590" y="582561"/>
                </a:lnTo>
                <a:lnTo>
                  <a:pt x="2738856" y="520344"/>
                </a:lnTo>
                <a:lnTo>
                  <a:pt x="2682290" y="459549"/>
                </a:lnTo>
                <a:lnTo>
                  <a:pt x="2622918" y="402983"/>
                </a:lnTo>
                <a:lnTo>
                  <a:pt x="2560701" y="350672"/>
                </a:lnTo>
                <a:lnTo>
                  <a:pt x="2495651" y="299770"/>
                </a:lnTo>
                <a:lnTo>
                  <a:pt x="2427782" y="253111"/>
                </a:lnTo>
                <a:lnTo>
                  <a:pt x="2357081" y="210680"/>
                </a:lnTo>
                <a:lnTo>
                  <a:pt x="2284971" y="171094"/>
                </a:lnTo>
                <a:lnTo>
                  <a:pt x="2211451" y="135750"/>
                </a:lnTo>
                <a:lnTo>
                  <a:pt x="2135098" y="104635"/>
                </a:lnTo>
                <a:lnTo>
                  <a:pt x="2057323" y="76352"/>
                </a:lnTo>
                <a:lnTo>
                  <a:pt x="1978139" y="53733"/>
                </a:lnTo>
                <a:lnTo>
                  <a:pt x="1898954" y="33947"/>
                </a:lnTo>
                <a:lnTo>
                  <a:pt x="1818360" y="19799"/>
                </a:lnTo>
                <a:lnTo>
                  <a:pt x="1736356" y="8483"/>
                </a:lnTo>
                <a:lnTo>
                  <a:pt x="1654340" y="2832"/>
                </a:lnTo>
                <a:lnTo>
                  <a:pt x="1572323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208731" y="4105998"/>
            <a:ext cx="1346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latin typeface="Arial Narrow"/>
                <a:cs typeface="Arial Narrow"/>
              </a:rPr>
              <a:t>$20</a:t>
            </a:r>
            <a:r>
              <a:rPr sz="4800" spc="-420" dirty="0">
                <a:latin typeface="Arial Narrow"/>
                <a:cs typeface="Arial Narrow"/>
              </a:rPr>
              <a:t> </a:t>
            </a:r>
            <a:r>
              <a:rPr sz="4800" spc="-50" dirty="0">
                <a:latin typeface="Arial Narrow"/>
                <a:cs typeface="Arial Narrow"/>
              </a:rPr>
              <a:t>M</a:t>
            </a:r>
            <a:endParaRPr sz="48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3812" y="3236112"/>
            <a:ext cx="2562860" cy="2562225"/>
          </a:xfrm>
          <a:custGeom>
            <a:avLst/>
            <a:gdLst/>
            <a:ahLst/>
            <a:cxnLst/>
            <a:rect l="l" t="t" r="r" b="b"/>
            <a:pathLst>
              <a:path w="2562859" h="2562225">
                <a:moveTo>
                  <a:pt x="1281747" y="0"/>
                </a:moveTo>
                <a:lnTo>
                  <a:pt x="1217142" y="1155"/>
                </a:lnTo>
                <a:lnTo>
                  <a:pt x="1152601" y="6921"/>
                </a:lnTo>
                <a:lnTo>
                  <a:pt x="1088047" y="14986"/>
                </a:lnTo>
                <a:lnTo>
                  <a:pt x="1023505" y="26517"/>
                </a:lnTo>
                <a:lnTo>
                  <a:pt x="960120" y="41503"/>
                </a:lnTo>
                <a:lnTo>
                  <a:pt x="897877" y="58788"/>
                </a:lnTo>
                <a:lnTo>
                  <a:pt x="836790" y="80683"/>
                </a:lnTo>
                <a:lnTo>
                  <a:pt x="776859" y="103733"/>
                </a:lnTo>
                <a:lnTo>
                  <a:pt x="716915" y="131394"/>
                </a:lnTo>
                <a:lnTo>
                  <a:pt x="659282" y="161366"/>
                </a:lnTo>
                <a:lnTo>
                  <a:pt x="603961" y="194792"/>
                </a:lnTo>
                <a:lnTo>
                  <a:pt x="549795" y="230530"/>
                </a:lnTo>
                <a:lnTo>
                  <a:pt x="497928" y="268554"/>
                </a:lnTo>
                <a:lnTo>
                  <a:pt x="447205" y="310057"/>
                </a:lnTo>
                <a:lnTo>
                  <a:pt x="398805" y="352704"/>
                </a:lnTo>
                <a:lnTo>
                  <a:pt x="352691" y="398805"/>
                </a:lnTo>
                <a:lnTo>
                  <a:pt x="310045" y="447217"/>
                </a:lnTo>
                <a:lnTo>
                  <a:pt x="268554" y="497928"/>
                </a:lnTo>
                <a:lnTo>
                  <a:pt x="230517" y="549795"/>
                </a:lnTo>
                <a:lnTo>
                  <a:pt x="194792" y="603973"/>
                </a:lnTo>
                <a:lnTo>
                  <a:pt x="161366" y="660438"/>
                </a:lnTo>
                <a:lnTo>
                  <a:pt x="131394" y="718070"/>
                </a:lnTo>
                <a:lnTo>
                  <a:pt x="104889" y="776859"/>
                </a:lnTo>
                <a:lnTo>
                  <a:pt x="80683" y="836790"/>
                </a:lnTo>
                <a:lnTo>
                  <a:pt x="59931" y="897877"/>
                </a:lnTo>
                <a:lnTo>
                  <a:pt x="41490" y="960120"/>
                </a:lnTo>
                <a:lnTo>
                  <a:pt x="27660" y="1023505"/>
                </a:lnTo>
                <a:lnTo>
                  <a:pt x="16141" y="1088059"/>
                </a:lnTo>
                <a:lnTo>
                  <a:pt x="8064" y="1152601"/>
                </a:lnTo>
                <a:lnTo>
                  <a:pt x="2311" y="1217155"/>
                </a:lnTo>
                <a:lnTo>
                  <a:pt x="1155" y="1281696"/>
                </a:lnTo>
                <a:lnTo>
                  <a:pt x="0" y="1281696"/>
                </a:lnTo>
                <a:lnTo>
                  <a:pt x="2311" y="1348549"/>
                </a:lnTo>
                <a:lnTo>
                  <a:pt x="6921" y="1415389"/>
                </a:lnTo>
                <a:lnTo>
                  <a:pt x="16141" y="1482242"/>
                </a:lnTo>
                <a:lnTo>
                  <a:pt x="27660" y="1547939"/>
                </a:lnTo>
                <a:lnTo>
                  <a:pt x="43802" y="1613649"/>
                </a:lnTo>
                <a:lnTo>
                  <a:pt x="63385" y="1677035"/>
                </a:lnTo>
                <a:lnTo>
                  <a:pt x="85293" y="1740433"/>
                </a:lnTo>
                <a:lnTo>
                  <a:pt x="110655" y="1802676"/>
                </a:lnTo>
                <a:lnTo>
                  <a:pt x="140614" y="1862607"/>
                </a:lnTo>
                <a:lnTo>
                  <a:pt x="171742" y="1922538"/>
                </a:lnTo>
                <a:lnTo>
                  <a:pt x="207467" y="1979015"/>
                </a:lnTo>
                <a:lnTo>
                  <a:pt x="245503" y="2034336"/>
                </a:lnTo>
                <a:lnTo>
                  <a:pt x="285838" y="2087359"/>
                </a:lnTo>
                <a:lnTo>
                  <a:pt x="329641" y="2138070"/>
                </a:lnTo>
                <a:lnTo>
                  <a:pt x="375742" y="2187638"/>
                </a:lnTo>
                <a:lnTo>
                  <a:pt x="424154" y="2233739"/>
                </a:lnTo>
                <a:lnTo>
                  <a:pt x="476021" y="2276386"/>
                </a:lnTo>
                <a:lnTo>
                  <a:pt x="529043" y="2317877"/>
                </a:lnTo>
                <a:lnTo>
                  <a:pt x="584365" y="2355913"/>
                </a:lnTo>
                <a:lnTo>
                  <a:pt x="640842" y="2390495"/>
                </a:lnTo>
                <a:lnTo>
                  <a:pt x="699630" y="2422766"/>
                </a:lnTo>
                <a:lnTo>
                  <a:pt x="760717" y="2451582"/>
                </a:lnTo>
                <a:lnTo>
                  <a:pt x="822960" y="2476931"/>
                </a:lnTo>
                <a:lnTo>
                  <a:pt x="886345" y="2499995"/>
                </a:lnTo>
                <a:lnTo>
                  <a:pt x="949744" y="2518435"/>
                </a:lnTo>
                <a:lnTo>
                  <a:pt x="1015441" y="2534564"/>
                </a:lnTo>
                <a:lnTo>
                  <a:pt x="1081138" y="2546096"/>
                </a:lnTo>
                <a:lnTo>
                  <a:pt x="1147991" y="2555316"/>
                </a:lnTo>
                <a:lnTo>
                  <a:pt x="1214843" y="2559926"/>
                </a:lnTo>
                <a:lnTo>
                  <a:pt x="1281747" y="2562225"/>
                </a:lnTo>
                <a:lnTo>
                  <a:pt x="1348549" y="2559926"/>
                </a:lnTo>
                <a:lnTo>
                  <a:pt x="1415351" y="2555316"/>
                </a:lnTo>
                <a:lnTo>
                  <a:pt x="1482280" y="2546096"/>
                </a:lnTo>
                <a:lnTo>
                  <a:pt x="1547939" y="2534564"/>
                </a:lnTo>
                <a:lnTo>
                  <a:pt x="1613598" y="2518435"/>
                </a:lnTo>
                <a:lnTo>
                  <a:pt x="1676971" y="2498839"/>
                </a:lnTo>
                <a:lnTo>
                  <a:pt x="1740471" y="2476931"/>
                </a:lnTo>
                <a:lnTo>
                  <a:pt x="1802701" y="2451582"/>
                </a:lnTo>
                <a:lnTo>
                  <a:pt x="1862645" y="2421610"/>
                </a:lnTo>
                <a:lnTo>
                  <a:pt x="1922589" y="2390495"/>
                </a:lnTo>
                <a:lnTo>
                  <a:pt x="1978977" y="2354757"/>
                </a:lnTo>
                <a:lnTo>
                  <a:pt x="2034349" y="2316721"/>
                </a:lnTo>
                <a:lnTo>
                  <a:pt x="2087308" y="2276386"/>
                </a:lnTo>
                <a:lnTo>
                  <a:pt x="2138108" y="2232583"/>
                </a:lnTo>
                <a:lnTo>
                  <a:pt x="2187638" y="2186482"/>
                </a:lnTo>
                <a:lnTo>
                  <a:pt x="2233739" y="2138070"/>
                </a:lnTo>
                <a:lnTo>
                  <a:pt x="2276411" y="2086203"/>
                </a:lnTo>
                <a:lnTo>
                  <a:pt x="2317813" y="2033193"/>
                </a:lnTo>
                <a:lnTo>
                  <a:pt x="2355913" y="1977859"/>
                </a:lnTo>
                <a:lnTo>
                  <a:pt x="2390457" y="1921383"/>
                </a:lnTo>
                <a:lnTo>
                  <a:pt x="2422715" y="1862607"/>
                </a:lnTo>
                <a:lnTo>
                  <a:pt x="2451544" y="1801520"/>
                </a:lnTo>
                <a:lnTo>
                  <a:pt x="2476944" y="1739277"/>
                </a:lnTo>
                <a:lnTo>
                  <a:pt x="2499931" y="1675879"/>
                </a:lnTo>
                <a:lnTo>
                  <a:pt x="2518473" y="1612493"/>
                </a:lnTo>
                <a:lnTo>
                  <a:pt x="2534602" y="1546783"/>
                </a:lnTo>
                <a:lnTo>
                  <a:pt x="2546032" y="1481086"/>
                </a:lnTo>
                <a:lnTo>
                  <a:pt x="2555303" y="1414246"/>
                </a:lnTo>
                <a:lnTo>
                  <a:pt x="2559875" y="1347393"/>
                </a:lnTo>
                <a:lnTo>
                  <a:pt x="2562288" y="1280541"/>
                </a:lnTo>
                <a:lnTo>
                  <a:pt x="2559875" y="1213688"/>
                </a:lnTo>
                <a:lnTo>
                  <a:pt x="2555303" y="1146835"/>
                </a:lnTo>
                <a:lnTo>
                  <a:pt x="2546032" y="1079995"/>
                </a:lnTo>
                <a:lnTo>
                  <a:pt x="2534602" y="1014298"/>
                </a:lnTo>
                <a:lnTo>
                  <a:pt x="2518473" y="948601"/>
                </a:lnTo>
                <a:lnTo>
                  <a:pt x="2498788" y="885202"/>
                </a:lnTo>
                <a:lnTo>
                  <a:pt x="2476944" y="821804"/>
                </a:lnTo>
                <a:lnTo>
                  <a:pt x="2451544" y="759574"/>
                </a:lnTo>
                <a:lnTo>
                  <a:pt x="2422715" y="699630"/>
                </a:lnTo>
                <a:lnTo>
                  <a:pt x="2390457" y="639699"/>
                </a:lnTo>
                <a:lnTo>
                  <a:pt x="2354770" y="583222"/>
                </a:lnTo>
                <a:lnTo>
                  <a:pt x="2316670" y="527888"/>
                </a:lnTo>
                <a:lnTo>
                  <a:pt x="2276411" y="474878"/>
                </a:lnTo>
                <a:lnTo>
                  <a:pt x="2232596" y="424154"/>
                </a:lnTo>
                <a:lnTo>
                  <a:pt x="2186495" y="374599"/>
                </a:lnTo>
                <a:lnTo>
                  <a:pt x="2138108" y="328498"/>
                </a:lnTo>
                <a:lnTo>
                  <a:pt x="2087308" y="285851"/>
                </a:lnTo>
                <a:lnTo>
                  <a:pt x="2034349" y="244360"/>
                </a:lnTo>
                <a:lnTo>
                  <a:pt x="1978977" y="206324"/>
                </a:lnTo>
                <a:lnTo>
                  <a:pt x="1921319" y="171742"/>
                </a:lnTo>
                <a:lnTo>
                  <a:pt x="1862645" y="139471"/>
                </a:lnTo>
                <a:lnTo>
                  <a:pt x="1802701" y="110655"/>
                </a:lnTo>
                <a:lnTo>
                  <a:pt x="1740471" y="85293"/>
                </a:lnTo>
                <a:lnTo>
                  <a:pt x="1676971" y="62242"/>
                </a:lnTo>
                <a:lnTo>
                  <a:pt x="1612455" y="43802"/>
                </a:lnTo>
                <a:lnTo>
                  <a:pt x="1547939" y="27660"/>
                </a:lnTo>
                <a:lnTo>
                  <a:pt x="1482280" y="16141"/>
                </a:lnTo>
                <a:lnTo>
                  <a:pt x="1415351" y="6921"/>
                </a:lnTo>
                <a:lnTo>
                  <a:pt x="1348549" y="2311"/>
                </a:lnTo>
                <a:lnTo>
                  <a:pt x="1281747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04763" y="4105998"/>
            <a:ext cx="106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" dirty="0">
                <a:latin typeface="Arial Narrow"/>
                <a:cs typeface="Arial Narrow"/>
              </a:rPr>
              <a:t>$5</a:t>
            </a:r>
            <a:r>
              <a:rPr sz="4800" spc="-425" dirty="0">
                <a:latin typeface="Arial Narrow"/>
                <a:cs typeface="Arial Narrow"/>
              </a:rPr>
              <a:t> </a:t>
            </a:r>
            <a:r>
              <a:rPr sz="4800" spc="-50" dirty="0">
                <a:latin typeface="Arial Narrow"/>
                <a:cs typeface="Arial Narrow"/>
              </a:rPr>
              <a:t>M</a:t>
            </a:r>
            <a:endParaRPr sz="4800">
              <a:latin typeface="Arial Narrow"/>
              <a:cs typeface="Arial Narrow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C595BF-8D6A-4F67-D510-122FA5BF86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37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504" y="1445844"/>
            <a:ext cx="44532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25" dirty="0"/>
              <a:t>Thanks!</a:t>
            </a:r>
            <a:endParaRPr sz="12000" dirty="0"/>
          </a:p>
        </p:txBody>
      </p:sp>
      <p:sp>
        <p:nvSpPr>
          <p:cNvPr id="3" name="object 3"/>
          <p:cNvSpPr txBox="1"/>
          <p:nvPr/>
        </p:nvSpPr>
        <p:spPr>
          <a:xfrm>
            <a:off x="1596504" y="3465360"/>
            <a:ext cx="4323080" cy="1715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b="1" spc="240" dirty="0">
                <a:latin typeface="Arial Narrow"/>
                <a:cs typeface="Arial Narrow"/>
              </a:rPr>
              <a:t>Do</a:t>
            </a:r>
            <a:r>
              <a:rPr sz="2750" b="1" spc="40" dirty="0">
                <a:latin typeface="Arial Narrow"/>
                <a:cs typeface="Arial Narrow"/>
              </a:rPr>
              <a:t> </a:t>
            </a:r>
            <a:r>
              <a:rPr sz="2750" b="1" spc="130" dirty="0">
                <a:latin typeface="Arial Narrow"/>
                <a:cs typeface="Arial Narrow"/>
              </a:rPr>
              <a:t>you</a:t>
            </a:r>
            <a:r>
              <a:rPr sz="2750" b="1" spc="45" dirty="0">
                <a:latin typeface="Arial Narrow"/>
                <a:cs typeface="Arial Narrow"/>
              </a:rPr>
              <a:t> </a:t>
            </a:r>
            <a:r>
              <a:rPr sz="2750" b="1" spc="185" dirty="0">
                <a:latin typeface="Arial Narrow"/>
                <a:cs typeface="Arial Narrow"/>
              </a:rPr>
              <a:t>have</a:t>
            </a:r>
            <a:r>
              <a:rPr sz="2750" b="1" spc="40" dirty="0">
                <a:latin typeface="Arial Narrow"/>
                <a:cs typeface="Arial Narrow"/>
              </a:rPr>
              <a:t> </a:t>
            </a:r>
            <a:r>
              <a:rPr sz="2750" b="1" spc="165" dirty="0">
                <a:latin typeface="Arial Narrow"/>
                <a:cs typeface="Arial Narrow"/>
              </a:rPr>
              <a:t>any</a:t>
            </a:r>
            <a:r>
              <a:rPr sz="2750" b="1" spc="45" dirty="0">
                <a:latin typeface="Arial Narrow"/>
                <a:cs typeface="Arial Narrow"/>
              </a:rPr>
              <a:t> </a:t>
            </a:r>
            <a:r>
              <a:rPr sz="2750" b="1" spc="70" dirty="0">
                <a:latin typeface="Arial Narrow"/>
                <a:cs typeface="Arial Narrow"/>
              </a:rPr>
              <a:t>questions?</a:t>
            </a:r>
            <a:endParaRPr sz="27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750" spc="254" dirty="0">
                <a:latin typeface="Arial Narrow"/>
                <a:cs typeface="Arial Narrow"/>
                <a:hlinkClick r:id="rId2"/>
              </a:rPr>
              <a:t>youremail@freepik.com</a:t>
            </a:r>
            <a:endParaRPr sz="27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225" dirty="0">
                <a:latin typeface="Arial Narrow"/>
                <a:cs typeface="Arial Narrow"/>
              </a:rPr>
              <a:t>+34</a:t>
            </a:r>
            <a:r>
              <a:rPr sz="2750" spc="35" dirty="0">
                <a:latin typeface="Arial Narrow"/>
                <a:cs typeface="Arial Narrow"/>
              </a:rPr>
              <a:t> </a:t>
            </a:r>
            <a:r>
              <a:rPr sz="2750" spc="225" dirty="0">
                <a:latin typeface="Arial Narrow"/>
                <a:cs typeface="Arial Narrow"/>
              </a:rPr>
              <a:t>654</a:t>
            </a:r>
            <a:r>
              <a:rPr sz="2750" spc="40" dirty="0">
                <a:latin typeface="Arial Narrow"/>
                <a:cs typeface="Arial Narrow"/>
              </a:rPr>
              <a:t> </a:t>
            </a:r>
            <a:r>
              <a:rPr sz="2750" spc="225" dirty="0">
                <a:latin typeface="Arial Narrow"/>
                <a:cs typeface="Arial Narrow"/>
              </a:rPr>
              <a:t>321</a:t>
            </a:r>
            <a:r>
              <a:rPr sz="2750" spc="40" dirty="0">
                <a:latin typeface="Arial Narrow"/>
                <a:cs typeface="Arial Narrow"/>
              </a:rPr>
              <a:t> </a:t>
            </a:r>
            <a:r>
              <a:rPr sz="2750" spc="200" dirty="0">
                <a:latin typeface="Arial Narrow"/>
                <a:cs typeface="Arial Narrow"/>
              </a:rPr>
              <a:t>432</a:t>
            </a:r>
            <a:endParaRPr sz="27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750" spc="235" dirty="0">
                <a:latin typeface="Arial Narrow"/>
                <a:cs typeface="Arial Narrow"/>
              </a:rPr>
              <a:t>yourwebsite.com</a:t>
            </a:r>
            <a:endParaRPr sz="275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504" y="7858671"/>
            <a:ext cx="744029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704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 Narrow"/>
                <a:cs typeface="Arial Narrow"/>
              </a:rPr>
              <a:t>CREDITS</a:t>
            </a:r>
            <a:r>
              <a:rPr sz="2000" dirty="0">
                <a:latin typeface="Arial Narrow"/>
                <a:cs typeface="Arial Narrow"/>
              </a:rPr>
              <a:t>: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spc="100" dirty="0">
                <a:latin typeface="Arial Narrow"/>
                <a:cs typeface="Arial Narrow"/>
              </a:rPr>
              <a:t>This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spc="170" dirty="0">
                <a:latin typeface="Arial Narrow"/>
                <a:cs typeface="Arial Narrow"/>
              </a:rPr>
              <a:t>presentation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spc="204" dirty="0">
                <a:latin typeface="Arial Narrow"/>
                <a:cs typeface="Arial Narrow"/>
              </a:rPr>
              <a:t>template</a:t>
            </a:r>
            <a:r>
              <a:rPr sz="2000" spc="120" dirty="0">
                <a:latin typeface="Arial Narrow"/>
                <a:cs typeface="Arial Narrow"/>
              </a:rPr>
              <a:t> </a:t>
            </a:r>
            <a:r>
              <a:rPr sz="2000" spc="145" dirty="0">
                <a:latin typeface="Arial Narrow"/>
                <a:cs typeface="Arial Narrow"/>
              </a:rPr>
              <a:t>was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spc="165" dirty="0">
                <a:latin typeface="Arial Narrow"/>
                <a:cs typeface="Arial Narrow"/>
              </a:rPr>
              <a:t>created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spc="160" dirty="0">
                <a:latin typeface="Arial Narrow"/>
                <a:cs typeface="Arial Narrow"/>
              </a:rPr>
              <a:t>by</a:t>
            </a:r>
            <a:r>
              <a:rPr sz="2000" spc="114" dirty="0">
                <a:latin typeface="Arial Narrow"/>
                <a:cs typeface="Arial Narrow"/>
              </a:rPr>
              <a:t> </a:t>
            </a:r>
            <a:r>
              <a:rPr sz="2000" b="1" dirty="0">
                <a:latin typeface="Arial Narrow"/>
                <a:cs typeface="Arial Narrow"/>
              </a:rPr>
              <a:t>Slidesgo</a:t>
            </a:r>
            <a:r>
              <a:rPr sz="2000" dirty="0">
                <a:latin typeface="Arial Narrow"/>
                <a:cs typeface="Arial Narrow"/>
              </a:rPr>
              <a:t>,</a:t>
            </a:r>
            <a:r>
              <a:rPr sz="2000" spc="120" dirty="0">
                <a:latin typeface="Arial Narrow"/>
                <a:cs typeface="Arial Narrow"/>
              </a:rPr>
              <a:t> </a:t>
            </a:r>
            <a:r>
              <a:rPr sz="2000" spc="165" dirty="0">
                <a:latin typeface="Arial Narrow"/>
                <a:cs typeface="Arial Narrow"/>
              </a:rPr>
              <a:t>and </a:t>
            </a:r>
            <a:r>
              <a:rPr sz="2000" spc="155" dirty="0">
                <a:latin typeface="Arial Narrow"/>
                <a:cs typeface="Arial Narrow"/>
              </a:rPr>
              <a:t>includes</a:t>
            </a:r>
            <a:r>
              <a:rPr sz="2000" spc="30" dirty="0">
                <a:latin typeface="Arial Narrow"/>
                <a:cs typeface="Arial Narrow"/>
              </a:rPr>
              <a:t> </a:t>
            </a:r>
            <a:r>
              <a:rPr sz="2000" spc="140" dirty="0">
                <a:latin typeface="Arial Narrow"/>
                <a:cs typeface="Arial Narrow"/>
              </a:rPr>
              <a:t>icons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60" dirty="0">
                <a:latin typeface="Arial Narrow"/>
                <a:cs typeface="Arial Narrow"/>
              </a:rPr>
              <a:t>by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b="1" spc="80" dirty="0">
                <a:latin typeface="Arial Narrow"/>
                <a:cs typeface="Arial Narrow"/>
              </a:rPr>
              <a:t>Flaticon</a:t>
            </a:r>
            <a:r>
              <a:rPr sz="2000" spc="80" dirty="0">
                <a:latin typeface="Arial Narrow"/>
                <a:cs typeface="Arial Narrow"/>
              </a:rPr>
              <a:t>,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90" dirty="0">
                <a:latin typeface="Arial Narrow"/>
                <a:cs typeface="Arial Narrow"/>
              </a:rPr>
              <a:t>and</a:t>
            </a:r>
            <a:r>
              <a:rPr sz="2000" spc="30" dirty="0">
                <a:latin typeface="Arial Narrow"/>
                <a:cs typeface="Arial Narrow"/>
              </a:rPr>
              <a:t> </a:t>
            </a:r>
            <a:r>
              <a:rPr sz="2000" spc="160" dirty="0">
                <a:latin typeface="Arial Narrow"/>
                <a:cs typeface="Arial Narrow"/>
              </a:rPr>
              <a:t>infographics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40" dirty="0">
                <a:latin typeface="Arial Narrow"/>
                <a:cs typeface="Arial Narrow"/>
              </a:rPr>
              <a:t>&amp;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55" dirty="0">
                <a:latin typeface="Arial Narrow"/>
                <a:cs typeface="Arial Narrow"/>
              </a:rPr>
              <a:t>images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60" dirty="0">
                <a:latin typeface="Arial Narrow"/>
                <a:cs typeface="Arial Narrow"/>
              </a:rPr>
              <a:t>by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b="1" spc="80" dirty="0">
                <a:latin typeface="Arial Narrow"/>
                <a:cs typeface="Arial Narrow"/>
              </a:rPr>
              <a:t>Freepik</a:t>
            </a:r>
            <a:endParaRPr sz="20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000" spc="114" dirty="0">
                <a:latin typeface="Arial Narrow"/>
                <a:cs typeface="Arial Narrow"/>
              </a:rPr>
              <a:t>Please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65" dirty="0">
                <a:latin typeface="Arial Narrow"/>
                <a:cs typeface="Arial Narrow"/>
              </a:rPr>
              <a:t>keep</a:t>
            </a:r>
            <a:r>
              <a:rPr sz="2000" spc="40" dirty="0">
                <a:latin typeface="Arial Narrow"/>
                <a:cs typeface="Arial Narrow"/>
              </a:rPr>
              <a:t> </a:t>
            </a:r>
            <a:r>
              <a:rPr sz="2000" spc="145" dirty="0">
                <a:latin typeface="Arial Narrow"/>
                <a:cs typeface="Arial Narrow"/>
              </a:rPr>
              <a:t>this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45" dirty="0">
                <a:latin typeface="Arial Narrow"/>
                <a:cs typeface="Arial Narrow"/>
              </a:rPr>
              <a:t>slide</a:t>
            </a:r>
            <a:r>
              <a:rPr sz="2000" spc="40" dirty="0">
                <a:latin typeface="Arial Narrow"/>
                <a:cs typeface="Arial Narrow"/>
              </a:rPr>
              <a:t> </a:t>
            </a:r>
            <a:r>
              <a:rPr sz="2000" spc="195" dirty="0">
                <a:latin typeface="Arial Narrow"/>
                <a:cs typeface="Arial Narrow"/>
              </a:rPr>
              <a:t>for</a:t>
            </a:r>
            <a:r>
              <a:rPr sz="2000" spc="35" dirty="0">
                <a:latin typeface="Arial Narrow"/>
                <a:cs typeface="Arial Narrow"/>
              </a:rPr>
              <a:t> </a:t>
            </a:r>
            <a:r>
              <a:rPr sz="2000" spc="185" dirty="0">
                <a:latin typeface="Arial Narrow"/>
                <a:cs typeface="Arial Narrow"/>
              </a:rPr>
              <a:t>attribution</a:t>
            </a:r>
            <a:endParaRPr sz="2000">
              <a:latin typeface="Arial Narrow"/>
              <a:cs typeface="Arial Narro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0078" y="5731205"/>
            <a:ext cx="1600835" cy="1600835"/>
            <a:chOff x="1540078" y="5731205"/>
            <a:chExt cx="1600835" cy="1600835"/>
          </a:xfrm>
        </p:grpSpPr>
        <p:sp>
          <p:nvSpPr>
            <p:cNvPr id="6" name="object 6"/>
            <p:cNvSpPr/>
            <p:nvPr/>
          </p:nvSpPr>
          <p:spPr>
            <a:xfrm>
              <a:off x="1540078" y="573120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4">
                  <a:moveTo>
                    <a:pt x="800608" y="0"/>
                  </a:moveTo>
                  <a:lnTo>
                    <a:pt x="760298" y="711"/>
                  </a:lnTo>
                  <a:lnTo>
                    <a:pt x="719975" y="4305"/>
                  </a:lnTo>
                  <a:lnTo>
                    <a:pt x="679653" y="9347"/>
                  </a:lnTo>
                  <a:lnTo>
                    <a:pt x="639330" y="16560"/>
                  </a:lnTo>
                  <a:lnTo>
                    <a:pt x="599732" y="25908"/>
                  </a:lnTo>
                  <a:lnTo>
                    <a:pt x="560857" y="36715"/>
                  </a:lnTo>
                  <a:lnTo>
                    <a:pt x="522693" y="50393"/>
                  </a:lnTo>
                  <a:lnTo>
                    <a:pt x="485267" y="64795"/>
                  </a:lnTo>
                  <a:lnTo>
                    <a:pt x="447827" y="82067"/>
                  </a:lnTo>
                  <a:lnTo>
                    <a:pt x="411822" y="100787"/>
                  </a:lnTo>
                  <a:lnTo>
                    <a:pt x="377266" y="121666"/>
                  </a:lnTo>
                  <a:lnTo>
                    <a:pt x="343420" y="143992"/>
                  </a:lnTo>
                  <a:lnTo>
                    <a:pt x="311035" y="167754"/>
                  </a:lnTo>
                  <a:lnTo>
                    <a:pt x="279349" y="193662"/>
                  </a:lnTo>
                  <a:lnTo>
                    <a:pt x="249110" y="220306"/>
                  </a:lnTo>
                  <a:lnTo>
                    <a:pt x="220319" y="249097"/>
                  </a:lnTo>
                  <a:lnTo>
                    <a:pt x="193675" y="279336"/>
                  </a:lnTo>
                  <a:lnTo>
                    <a:pt x="167754" y="311023"/>
                  </a:lnTo>
                  <a:lnTo>
                    <a:pt x="143992" y="343420"/>
                  </a:lnTo>
                  <a:lnTo>
                    <a:pt x="121678" y="377253"/>
                  </a:lnTo>
                  <a:lnTo>
                    <a:pt x="100799" y="412534"/>
                  </a:lnTo>
                  <a:lnTo>
                    <a:pt x="82080" y="448538"/>
                  </a:lnTo>
                  <a:lnTo>
                    <a:pt x="65519" y="485254"/>
                  </a:lnTo>
                  <a:lnTo>
                    <a:pt x="50393" y="522693"/>
                  </a:lnTo>
                  <a:lnTo>
                    <a:pt x="37439" y="560857"/>
                  </a:lnTo>
                  <a:lnTo>
                    <a:pt x="25920" y="599732"/>
                  </a:lnTo>
                  <a:lnTo>
                    <a:pt x="17284" y="639330"/>
                  </a:lnTo>
                  <a:lnTo>
                    <a:pt x="10083" y="679653"/>
                  </a:lnTo>
                  <a:lnTo>
                    <a:pt x="5041" y="719963"/>
                  </a:lnTo>
                  <a:lnTo>
                    <a:pt x="1447" y="760285"/>
                  </a:lnTo>
                  <a:lnTo>
                    <a:pt x="723" y="800595"/>
                  </a:lnTo>
                  <a:lnTo>
                    <a:pt x="0" y="800595"/>
                  </a:lnTo>
                  <a:lnTo>
                    <a:pt x="1447" y="842365"/>
                  </a:lnTo>
                  <a:lnTo>
                    <a:pt x="4318" y="884123"/>
                  </a:lnTo>
                  <a:lnTo>
                    <a:pt x="10083" y="925880"/>
                  </a:lnTo>
                  <a:lnTo>
                    <a:pt x="17284" y="966914"/>
                  </a:lnTo>
                  <a:lnTo>
                    <a:pt x="27355" y="1007948"/>
                  </a:lnTo>
                  <a:lnTo>
                    <a:pt x="39598" y="1047546"/>
                  </a:lnTo>
                  <a:lnTo>
                    <a:pt x="53276" y="1087145"/>
                  </a:lnTo>
                  <a:lnTo>
                    <a:pt x="69126" y="1126032"/>
                  </a:lnTo>
                  <a:lnTo>
                    <a:pt x="87833" y="1163472"/>
                  </a:lnTo>
                  <a:lnTo>
                    <a:pt x="107276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58"/>
                  </a:lnTo>
                  <a:lnTo>
                    <a:pt x="205917" y="1335544"/>
                  </a:lnTo>
                  <a:lnTo>
                    <a:pt x="234708" y="1366494"/>
                  </a:lnTo>
                  <a:lnTo>
                    <a:pt x="264947" y="1395298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12"/>
                  </a:lnTo>
                  <a:lnTo>
                    <a:pt x="400304" y="1493215"/>
                  </a:lnTo>
                  <a:lnTo>
                    <a:pt x="437019" y="1513370"/>
                  </a:lnTo>
                  <a:lnTo>
                    <a:pt x="475183" y="1531366"/>
                  </a:lnTo>
                  <a:lnTo>
                    <a:pt x="514057" y="1547215"/>
                  </a:lnTo>
                  <a:lnTo>
                    <a:pt x="553656" y="1561617"/>
                  </a:lnTo>
                  <a:lnTo>
                    <a:pt x="593255" y="1573136"/>
                  </a:lnTo>
                  <a:lnTo>
                    <a:pt x="634301" y="1583220"/>
                  </a:lnTo>
                  <a:lnTo>
                    <a:pt x="675335" y="1590408"/>
                  </a:lnTo>
                  <a:lnTo>
                    <a:pt x="717092" y="1596174"/>
                  </a:lnTo>
                  <a:lnTo>
                    <a:pt x="758850" y="1599044"/>
                  </a:lnTo>
                  <a:lnTo>
                    <a:pt x="800608" y="1600492"/>
                  </a:lnTo>
                  <a:lnTo>
                    <a:pt x="842365" y="1599044"/>
                  </a:lnTo>
                  <a:lnTo>
                    <a:pt x="884123" y="1596174"/>
                  </a:lnTo>
                  <a:lnTo>
                    <a:pt x="925880" y="1590408"/>
                  </a:lnTo>
                  <a:lnTo>
                    <a:pt x="966927" y="1583220"/>
                  </a:lnTo>
                  <a:lnTo>
                    <a:pt x="1007960" y="1573136"/>
                  </a:lnTo>
                  <a:lnTo>
                    <a:pt x="1047559" y="1560893"/>
                  </a:lnTo>
                  <a:lnTo>
                    <a:pt x="1087158" y="1547215"/>
                  </a:lnTo>
                  <a:lnTo>
                    <a:pt x="1126032" y="1531366"/>
                  </a:lnTo>
                  <a:lnTo>
                    <a:pt x="1163485" y="1512658"/>
                  </a:lnTo>
                  <a:lnTo>
                    <a:pt x="1200912" y="1493215"/>
                  </a:lnTo>
                  <a:lnTo>
                    <a:pt x="1236192" y="1470901"/>
                  </a:lnTo>
                  <a:lnTo>
                    <a:pt x="1270749" y="1447139"/>
                  </a:lnTo>
                  <a:lnTo>
                    <a:pt x="1303870" y="1421942"/>
                  </a:lnTo>
                  <a:lnTo>
                    <a:pt x="1335544" y="1394574"/>
                  </a:lnTo>
                  <a:lnTo>
                    <a:pt x="1366507" y="1365783"/>
                  </a:lnTo>
                  <a:lnTo>
                    <a:pt x="1395310" y="1335544"/>
                  </a:lnTo>
                  <a:lnTo>
                    <a:pt x="1421942" y="1303147"/>
                  </a:lnTo>
                  <a:lnTo>
                    <a:pt x="1447863" y="1270025"/>
                  </a:lnTo>
                  <a:lnTo>
                    <a:pt x="1471625" y="1235468"/>
                  </a:lnTo>
                  <a:lnTo>
                    <a:pt x="1493227" y="1200188"/>
                  </a:lnTo>
                  <a:lnTo>
                    <a:pt x="1513382" y="1163472"/>
                  </a:lnTo>
                  <a:lnTo>
                    <a:pt x="1531378" y="1125308"/>
                  </a:lnTo>
                  <a:lnTo>
                    <a:pt x="1547228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20" y="966203"/>
                  </a:lnTo>
                  <a:lnTo>
                    <a:pt x="1590421" y="925156"/>
                  </a:lnTo>
                  <a:lnTo>
                    <a:pt x="1596186" y="883399"/>
                  </a:lnTo>
                  <a:lnTo>
                    <a:pt x="1599057" y="841641"/>
                  </a:lnTo>
                  <a:lnTo>
                    <a:pt x="1600492" y="799884"/>
                  </a:lnTo>
                  <a:lnTo>
                    <a:pt x="1599057" y="758126"/>
                  </a:lnTo>
                  <a:lnTo>
                    <a:pt x="1596186" y="716368"/>
                  </a:lnTo>
                  <a:lnTo>
                    <a:pt x="1590421" y="674611"/>
                  </a:lnTo>
                  <a:lnTo>
                    <a:pt x="1583220" y="633577"/>
                  </a:lnTo>
                  <a:lnTo>
                    <a:pt x="1573136" y="592531"/>
                  </a:lnTo>
                  <a:lnTo>
                    <a:pt x="1560893" y="552932"/>
                  </a:lnTo>
                  <a:lnTo>
                    <a:pt x="1547228" y="513334"/>
                  </a:lnTo>
                  <a:lnTo>
                    <a:pt x="1531378" y="474459"/>
                  </a:lnTo>
                  <a:lnTo>
                    <a:pt x="1513382" y="437019"/>
                  </a:lnTo>
                  <a:lnTo>
                    <a:pt x="1493227" y="399580"/>
                  </a:lnTo>
                  <a:lnTo>
                    <a:pt x="1470901" y="364299"/>
                  </a:lnTo>
                  <a:lnTo>
                    <a:pt x="1447139" y="329742"/>
                  </a:lnTo>
                  <a:lnTo>
                    <a:pt x="1421942" y="296621"/>
                  </a:lnTo>
                  <a:lnTo>
                    <a:pt x="1394587" y="264947"/>
                  </a:lnTo>
                  <a:lnTo>
                    <a:pt x="1365796" y="233984"/>
                  </a:lnTo>
                  <a:lnTo>
                    <a:pt x="1335544" y="205181"/>
                  </a:lnTo>
                  <a:lnTo>
                    <a:pt x="1303870" y="178549"/>
                  </a:lnTo>
                  <a:lnTo>
                    <a:pt x="1270749" y="152628"/>
                  </a:lnTo>
                  <a:lnTo>
                    <a:pt x="1236192" y="128866"/>
                  </a:lnTo>
                  <a:lnTo>
                    <a:pt x="1200200" y="107264"/>
                  </a:lnTo>
                  <a:lnTo>
                    <a:pt x="1163485" y="87109"/>
                  </a:lnTo>
                  <a:lnTo>
                    <a:pt x="1126032" y="69113"/>
                  </a:lnTo>
                  <a:lnTo>
                    <a:pt x="1087158" y="53276"/>
                  </a:lnTo>
                  <a:lnTo>
                    <a:pt x="1047559" y="38874"/>
                  </a:lnTo>
                  <a:lnTo>
                    <a:pt x="1007249" y="27355"/>
                  </a:lnTo>
                  <a:lnTo>
                    <a:pt x="966927" y="17272"/>
                  </a:lnTo>
                  <a:lnTo>
                    <a:pt x="925880" y="10071"/>
                  </a:lnTo>
                  <a:lnTo>
                    <a:pt x="884123" y="4305"/>
                  </a:lnTo>
                  <a:lnTo>
                    <a:pt x="842365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54784" y="6145212"/>
              <a:ext cx="771525" cy="771525"/>
            </a:xfrm>
            <a:custGeom>
              <a:avLst/>
              <a:gdLst/>
              <a:ahLst/>
              <a:cxnLst/>
              <a:rect l="l" t="t" r="r" b="b"/>
              <a:pathLst>
                <a:path w="771525" h="771525">
                  <a:moveTo>
                    <a:pt x="631405" y="142557"/>
                  </a:moveTo>
                  <a:lnTo>
                    <a:pt x="615340" y="139293"/>
                  </a:lnTo>
                  <a:lnTo>
                    <a:pt x="599465" y="137058"/>
                  </a:lnTo>
                  <a:lnTo>
                    <a:pt x="583730" y="135763"/>
                  </a:lnTo>
                  <a:lnTo>
                    <a:pt x="568045" y="135356"/>
                  </a:lnTo>
                  <a:lnTo>
                    <a:pt x="558444" y="135483"/>
                  </a:lnTo>
                  <a:lnTo>
                    <a:pt x="490537" y="147307"/>
                  </a:lnTo>
                  <a:lnTo>
                    <a:pt x="441515" y="190652"/>
                  </a:lnTo>
                  <a:lnTo>
                    <a:pt x="434136" y="226783"/>
                  </a:lnTo>
                  <a:lnTo>
                    <a:pt x="434136" y="339813"/>
                  </a:lnTo>
                  <a:lnTo>
                    <a:pt x="432371" y="348576"/>
                  </a:lnTo>
                  <a:lnTo>
                    <a:pt x="427570" y="355930"/>
                  </a:lnTo>
                  <a:lnTo>
                    <a:pt x="420471" y="360972"/>
                  </a:lnTo>
                  <a:lnTo>
                    <a:pt x="411822" y="362864"/>
                  </a:lnTo>
                  <a:lnTo>
                    <a:pt x="366458" y="362864"/>
                  </a:lnTo>
                  <a:lnTo>
                    <a:pt x="366458" y="408216"/>
                  </a:lnTo>
                  <a:lnTo>
                    <a:pt x="411822" y="408216"/>
                  </a:lnTo>
                  <a:lnTo>
                    <a:pt x="420471" y="409981"/>
                  </a:lnTo>
                  <a:lnTo>
                    <a:pt x="427570" y="414782"/>
                  </a:lnTo>
                  <a:lnTo>
                    <a:pt x="432371" y="421881"/>
                  </a:lnTo>
                  <a:lnTo>
                    <a:pt x="434136" y="430530"/>
                  </a:lnTo>
                  <a:lnTo>
                    <a:pt x="434136" y="771525"/>
                  </a:lnTo>
                  <a:lnTo>
                    <a:pt x="502539" y="771525"/>
                  </a:lnTo>
                  <a:lnTo>
                    <a:pt x="502539" y="430530"/>
                  </a:lnTo>
                  <a:lnTo>
                    <a:pt x="504317" y="421881"/>
                  </a:lnTo>
                  <a:lnTo>
                    <a:pt x="509206" y="414782"/>
                  </a:lnTo>
                  <a:lnTo>
                    <a:pt x="516509" y="409981"/>
                  </a:lnTo>
                  <a:lnTo>
                    <a:pt x="525576" y="408216"/>
                  </a:lnTo>
                  <a:lnTo>
                    <a:pt x="598284" y="408216"/>
                  </a:lnTo>
                  <a:lnTo>
                    <a:pt x="609815" y="362864"/>
                  </a:lnTo>
                  <a:lnTo>
                    <a:pt x="525576" y="362864"/>
                  </a:lnTo>
                  <a:lnTo>
                    <a:pt x="516509" y="360972"/>
                  </a:lnTo>
                  <a:lnTo>
                    <a:pt x="509206" y="355930"/>
                  </a:lnTo>
                  <a:lnTo>
                    <a:pt x="504317" y="348576"/>
                  </a:lnTo>
                  <a:lnTo>
                    <a:pt x="502539" y="339813"/>
                  </a:lnTo>
                  <a:lnTo>
                    <a:pt x="502539" y="267106"/>
                  </a:lnTo>
                  <a:lnTo>
                    <a:pt x="519633" y="219849"/>
                  </a:lnTo>
                  <a:lnTo>
                    <a:pt x="568045" y="195834"/>
                  </a:lnTo>
                  <a:lnTo>
                    <a:pt x="575970" y="195110"/>
                  </a:lnTo>
                  <a:lnTo>
                    <a:pt x="583171" y="194386"/>
                  </a:lnTo>
                  <a:lnTo>
                    <a:pt x="590372" y="194386"/>
                  </a:lnTo>
                  <a:lnTo>
                    <a:pt x="599300" y="194640"/>
                  </a:lnTo>
                  <a:lnTo>
                    <a:pt x="607745" y="195376"/>
                  </a:lnTo>
                  <a:lnTo>
                    <a:pt x="615784" y="196507"/>
                  </a:lnTo>
                  <a:lnTo>
                    <a:pt x="623481" y="197993"/>
                  </a:lnTo>
                  <a:lnTo>
                    <a:pt x="631405" y="142557"/>
                  </a:lnTo>
                  <a:close/>
                </a:path>
                <a:path w="771525" h="771525">
                  <a:moveTo>
                    <a:pt x="771525" y="249110"/>
                  </a:moveTo>
                  <a:lnTo>
                    <a:pt x="771474" y="93675"/>
                  </a:lnTo>
                  <a:lnTo>
                    <a:pt x="770775" y="90246"/>
                  </a:lnTo>
                  <a:lnTo>
                    <a:pt x="770724" y="89992"/>
                  </a:lnTo>
                  <a:lnTo>
                    <a:pt x="766445" y="68935"/>
                  </a:lnTo>
                  <a:lnTo>
                    <a:pt x="742010" y="33020"/>
                  </a:lnTo>
                  <a:lnTo>
                    <a:pt x="705853" y="8851"/>
                  </a:lnTo>
                  <a:lnTo>
                    <a:pt x="661644" y="0"/>
                  </a:lnTo>
                  <a:lnTo>
                    <a:pt x="113030" y="0"/>
                  </a:lnTo>
                  <a:lnTo>
                    <a:pt x="68948" y="8851"/>
                  </a:lnTo>
                  <a:lnTo>
                    <a:pt x="33032" y="33020"/>
                  </a:lnTo>
                  <a:lnTo>
                    <a:pt x="8864" y="68935"/>
                  </a:lnTo>
                  <a:lnTo>
                    <a:pt x="0" y="113030"/>
                  </a:lnTo>
                  <a:lnTo>
                    <a:pt x="0" y="661644"/>
                  </a:lnTo>
                  <a:lnTo>
                    <a:pt x="8864" y="705840"/>
                  </a:lnTo>
                  <a:lnTo>
                    <a:pt x="33032" y="742010"/>
                  </a:lnTo>
                  <a:lnTo>
                    <a:pt x="68948" y="766432"/>
                  </a:lnTo>
                  <a:lnTo>
                    <a:pt x="93992" y="771525"/>
                  </a:lnTo>
                  <a:lnTo>
                    <a:pt x="388785" y="771525"/>
                  </a:lnTo>
                  <a:lnTo>
                    <a:pt x="388785" y="454291"/>
                  </a:lnTo>
                  <a:lnTo>
                    <a:pt x="343420" y="454291"/>
                  </a:lnTo>
                  <a:lnTo>
                    <a:pt x="334772" y="452412"/>
                  </a:lnTo>
                  <a:lnTo>
                    <a:pt x="327672" y="447357"/>
                  </a:lnTo>
                  <a:lnTo>
                    <a:pt x="322872" y="440016"/>
                  </a:lnTo>
                  <a:lnTo>
                    <a:pt x="321106" y="431253"/>
                  </a:lnTo>
                  <a:lnTo>
                    <a:pt x="321106" y="340537"/>
                  </a:lnTo>
                  <a:lnTo>
                    <a:pt x="322795" y="331901"/>
                  </a:lnTo>
                  <a:lnTo>
                    <a:pt x="322872" y="331470"/>
                  </a:lnTo>
                  <a:lnTo>
                    <a:pt x="327672" y="324154"/>
                  </a:lnTo>
                  <a:lnTo>
                    <a:pt x="334772" y="319278"/>
                  </a:lnTo>
                  <a:lnTo>
                    <a:pt x="343420" y="317500"/>
                  </a:lnTo>
                  <a:lnTo>
                    <a:pt x="388785" y="317500"/>
                  </a:lnTo>
                  <a:lnTo>
                    <a:pt x="388785" y="236867"/>
                  </a:lnTo>
                  <a:lnTo>
                    <a:pt x="394423" y="189953"/>
                  </a:lnTo>
                  <a:lnTo>
                    <a:pt x="411086" y="152628"/>
                  </a:lnTo>
                  <a:lnTo>
                    <a:pt x="438391" y="124421"/>
                  </a:lnTo>
                  <a:lnTo>
                    <a:pt x="475970" y="104889"/>
                  </a:lnTo>
                  <a:lnTo>
                    <a:pt x="523074" y="93675"/>
                  </a:lnTo>
                  <a:lnTo>
                    <a:pt x="522808" y="93675"/>
                  </a:lnTo>
                  <a:lnTo>
                    <a:pt x="534225" y="92113"/>
                  </a:lnTo>
                  <a:lnTo>
                    <a:pt x="545109" y="90982"/>
                  </a:lnTo>
                  <a:lnTo>
                    <a:pt x="556120" y="90246"/>
                  </a:lnTo>
                  <a:lnTo>
                    <a:pt x="567334" y="89992"/>
                  </a:lnTo>
                  <a:lnTo>
                    <a:pt x="592302" y="90982"/>
                  </a:lnTo>
                  <a:lnTo>
                    <a:pt x="591324" y="90982"/>
                  </a:lnTo>
                  <a:lnTo>
                    <a:pt x="614667" y="93675"/>
                  </a:lnTo>
                  <a:lnTo>
                    <a:pt x="663079" y="104394"/>
                  </a:lnTo>
                  <a:lnTo>
                    <a:pt x="679640" y="128866"/>
                  </a:lnTo>
                  <a:lnTo>
                    <a:pt x="664527" y="229666"/>
                  </a:lnTo>
                  <a:lnTo>
                    <a:pt x="663803" y="235432"/>
                  </a:lnTo>
                  <a:lnTo>
                    <a:pt x="660196" y="241185"/>
                  </a:lnTo>
                  <a:lnTo>
                    <a:pt x="655167" y="244792"/>
                  </a:lnTo>
                  <a:lnTo>
                    <a:pt x="650849" y="247662"/>
                  </a:lnTo>
                  <a:lnTo>
                    <a:pt x="646531" y="249110"/>
                  </a:lnTo>
                  <a:lnTo>
                    <a:pt x="638606" y="249110"/>
                  </a:lnTo>
                  <a:lnTo>
                    <a:pt x="635000" y="247662"/>
                  </a:lnTo>
                  <a:lnTo>
                    <a:pt x="629970" y="246227"/>
                  </a:lnTo>
                  <a:lnTo>
                    <a:pt x="620649" y="244106"/>
                  </a:lnTo>
                  <a:lnTo>
                    <a:pt x="610984" y="242252"/>
                  </a:lnTo>
                  <a:lnTo>
                    <a:pt x="600925" y="240957"/>
                  </a:lnTo>
                  <a:lnTo>
                    <a:pt x="590372" y="240461"/>
                  </a:lnTo>
                  <a:lnTo>
                    <a:pt x="581012" y="240461"/>
                  </a:lnTo>
                  <a:lnTo>
                    <a:pt x="547890" y="267830"/>
                  </a:lnTo>
                  <a:lnTo>
                    <a:pt x="547890" y="317500"/>
                  </a:lnTo>
                  <a:lnTo>
                    <a:pt x="645807" y="317500"/>
                  </a:lnTo>
                  <a:lnTo>
                    <a:pt x="652284" y="321106"/>
                  </a:lnTo>
                  <a:lnTo>
                    <a:pt x="656602" y="326148"/>
                  </a:lnTo>
                  <a:lnTo>
                    <a:pt x="660933" y="331901"/>
                  </a:lnTo>
                  <a:lnTo>
                    <a:pt x="662368" y="339102"/>
                  </a:lnTo>
                  <a:lnTo>
                    <a:pt x="660933" y="345579"/>
                  </a:lnTo>
                  <a:lnTo>
                    <a:pt x="637882" y="437019"/>
                  </a:lnTo>
                  <a:lnTo>
                    <a:pt x="616292" y="454291"/>
                  </a:lnTo>
                  <a:lnTo>
                    <a:pt x="547890" y="454291"/>
                  </a:lnTo>
                  <a:lnTo>
                    <a:pt x="547890" y="771525"/>
                  </a:lnTo>
                  <a:lnTo>
                    <a:pt x="680745" y="771525"/>
                  </a:lnTo>
                  <a:lnTo>
                    <a:pt x="705853" y="766432"/>
                  </a:lnTo>
                  <a:lnTo>
                    <a:pt x="742010" y="742010"/>
                  </a:lnTo>
                  <a:lnTo>
                    <a:pt x="766445" y="705840"/>
                  </a:lnTo>
                  <a:lnTo>
                    <a:pt x="771525" y="680732"/>
                  </a:lnTo>
                  <a:lnTo>
                    <a:pt x="771525" y="24911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186159" y="5731205"/>
            <a:ext cx="1600835" cy="1600835"/>
            <a:chOff x="5186159" y="5731205"/>
            <a:chExt cx="1600835" cy="1600835"/>
          </a:xfrm>
        </p:grpSpPr>
        <p:sp>
          <p:nvSpPr>
            <p:cNvPr id="9" name="object 9"/>
            <p:cNvSpPr/>
            <p:nvPr/>
          </p:nvSpPr>
          <p:spPr>
            <a:xfrm>
              <a:off x="5186159" y="573120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4" h="1600834">
                  <a:moveTo>
                    <a:pt x="800608" y="0"/>
                  </a:moveTo>
                  <a:lnTo>
                    <a:pt x="760298" y="711"/>
                  </a:lnTo>
                  <a:lnTo>
                    <a:pt x="719975" y="4305"/>
                  </a:lnTo>
                  <a:lnTo>
                    <a:pt x="679653" y="9347"/>
                  </a:lnTo>
                  <a:lnTo>
                    <a:pt x="639330" y="16560"/>
                  </a:lnTo>
                  <a:lnTo>
                    <a:pt x="599732" y="25908"/>
                  </a:lnTo>
                  <a:lnTo>
                    <a:pt x="560857" y="36715"/>
                  </a:lnTo>
                  <a:lnTo>
                    <a:pt x="522693" y="50393"/>
                  </a:lnTo>
                  <a:lnTo>
                    <a:pt x="485267" y="64795"/>
                  </a:lnTo>
                  <a:lnTo>
                    <a:pt x="447827" y="82067"/>
                  </a:lnTo>
                  <a:lnTo>
                    <a:pt x="411822" y="100787"/>
                  </a:lnTo>
                  <a:lnTo>
                    <a:pt x="377266" y="121666"/>
                  </a:lnTo>
                  <a:lnTo>
                    <a:pt x="343420" y="143992"/>
                  </a:lnTo>
                  <a:lnTo>
                    <a:pt x="311035" y="167754"/>
                  </a:lnTo>
                  <a:lnTo>
                    <a:pt x="279349" y="193662"/>
                  </a:lnTo>
                  <a:lnTo>
                    <a:pt x="249110" y="220306"/>
                  </a:lnTo>
                  <a:lnTo>
                    <a:pt x="220306" y="249097"/>
                  </a:lnTo>
                  <a:lnTo>
                    <a:pt x="193675" y="279336"/>
                  </a:lnTo>
                  <a:lnTo>
                    <a:pt x="167754" y="311023"/>
                  </a:lnTo>
                  <a:lnTo>
                    <a:pt x="143992" y="343420"/>
                  </a:lnTo>
                  <a:lnTo>
                    <a:pt x="121678" y="377253"/>
                  </a:lnTo>
                  <a:lnTo>
                    <a:pt x="100799" y="412534"/>
                  </a:lnTo>
                  <a:lnTo>
                    <a:pt x="82080" y="448538"/>
                  </a:lnTo>
                  <a:lnTo>
                    <a:pt x="65519" y="485254"/>
                  </a:lnTo>
                  <a:lnTo>
                    <a:pt x="50393" y="522693"/>
                  </a:lnTo>
                  <a:lnTo>
                    <a:pt x="37439" y="560857"/>
                  </a:lnTo>
                  <a:lnTo>
                    <a:pt x="25920" y="599732"/>
                  </a:lnTo>
                  <a:lnTo>
                    <a:pt x="17284" y="639330"/>
                  </a:lnTo>
                  <a:lnTo>
                    <a:pt x="10083" y="679653"/>
                  </a:lnTo>
                  <a:lnTo>
                    <a:pt x="5041" y="719963"/>
                  </a:lnTo>
                  <a:lnTo>
                    <a:pt x="1447" y="760285"/>
                  </a:lnTo>
                  <a:lnTo>
                    <a:pt x="723" y="800595"/>
                  </a:lnTo>
                  <a:lnTo>
                    <a:pt x="0" y="800595"/>
                  </a:lnTo>
                  <a:lnTo>
                    <a:pt x="1447" y="842365"/>
                  </a:lnTo>
                  <a:lnTo>
                    <a:pt x="4318" y="884123"/>
                  </a:lnTo>
                  <a:lnTo>
                    <a:pt x="10083" y="925880"/>
                  </a:lnTo>
                  <a:lnTo>
                    <a:pt x="17284" y="966914"/>
                  </a:lnTo>
                  <a:lnTo>
                    <a:pt x="27355" y="1007948"/>
                  </a:lnTo>
                  <a:lnTo>
                    <a:pt x="39598" y="1047546"/>
                  </a:lnTo>
                  <a:lnTo>
                    <a:pt x="53276" y="1087145"/>
                  </a:lnTo>
                  <a:lnTo>
                    <a:pt x="69126" y="1126032"/>
                  </a:lnTo>
                  <a:lnTo>
                    <a:pt x="87833" y="1163472"/>
                  </a:lnTo>
                  <a:lnTo>
                    <a:pt x="107276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58"/>
                  </a:lnTo>
                  <a:lnTo>
                    <a:pt x="205917" y="1335544"/>
                  </a:lnTo>
                  <a:lnTo>
                    <a:pt x="234708" y="1366494"/>
                  </a:lnTo>
                  <a:lnTo>
                    <a:pt x="264947" y="1395298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12"/>
                  </a:lnTo>
                  <a:lnTo>
                    <a:pt x="400304" y="1493215"/>
                  </a:lnTo>
                  <a:lnTo>
                    <a:pt x="437019" y="1513370"/>
                  </a:lnTo>
                  <a:lnTo>
                    <a:pt x="475183" y="1531366"/>
                  </a:lnTo>
                  <a:lnTo>
                    <a:pt x="514057" y="1547215"/>
                  </a:lnTo>
                  <a:lnTo>
                    <a:pt x="553656" y="1561617"/>
                  </a:lnTo>
                  <a:lnTo>
                    <a:pt x="593255" y="1573136"/>
                  </a:lnTo>
                  <a:lnTo>
                    <a:pt x="634301" y="1583220"/>
                  </a:lnTo>
                  <a:lnTo>
                    <a:pt x="675335" y="1590408"/>
                  </a:lnTo>
                  <a:lnTo>
                    <a:pt x="717092" y="1596174"/>
                  </a:lnTo>
                  <a:lnTo>
                    <a:pt x="758850" y="1599044"/>
                  </a:lnTo>
                  <a:lnTo>
                    <a:pt x="800608" y="1600492"/>
                  </a:lnTo>
                  <a:lnTo>
                    <a:pt x="842365" y="1599044"/>
                  </a:lnTo>
                  <a:lnTo>
                    <a:pt x="884123" y="1596174"/>
                  </a:lnTo>
                  <a:lnTo>
                    <a:pt x="925880" y="1590408"/>
                  </a:lnTo>
                  <a:lnTo>
                    <a:pt x="966927" y="1583220"/>
                  </a:lnTo>
                  <a:lnTo>
                    <a:pt x="1007960" y="1573136"/>
                  </a:lnTo>
                  <a:lnTo>
                    <a:pt x="1047559" y="1560893"/>
                  </a:lnTo>
                  <a:lnTo>
                    <a:pt x="1087158" y="1547215"/>
                  </a:lnTo>
                  <a:lnTo>
                    <a:pt x="1126032" y="1531366"/>
                  </a:lnTo>
                  <a:lnTo>
                    <a:pt x="1163472" y="1512658"/>
                  </a:lnTo>
                  <a:lnTo>
                    <a:pt x="1200912" y="1493215"/>
                  </a:lnTo>
                  <a:lnTo>
                    <a:pt x="1236192" y="1470901"/>
                  </a:lnTo>
                  <a:lnTo>
                    <a:pt x="1270749" y="1447139"/>
                  </a:lnTo>
                  <a:lnTo>
                    <a:pt x="1303870" y="1421942"/>
                  </a:lnTo>
                  <a:lnTo>
                    <a:pt x="1335544" y="1394574"/>
                  </a:lnTo>
                  <a:lnTo>
                    <a:pt x="1366507" y="1365783"/>
                  </a:lnTo>
                  <a:lnTo>
                    <a:pt x="1395310" y="1335544"/>
                  </a:lnTo>
                  <a:lnTo>
                    <a:pt x="1421942" y="1303147"/>
                  </a:lnTo>
                  <a:lnTo>
                    <a:pt x="1447863" y="1270025"/>
                  </a:lnTo>
                  <a:lnTo>
                    <a:pt x="1471625" y="1235468"/>
                  </a:lnTo>
                  <a:lnTo>
                    <a:pt x="1493227" y="1200188"/>
                  </a:lnTo>
                  <a:lnTo>
                    <a:pt x="1513382" y="1163472"/>
                  </a:lnTo>
                  <a:lnTo>
                    <a:pt x="1531378" y="1125308"/>
                  </a:lnTo>
                  <a:lnTo>
                    <a:pt x="1547228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20" y="966203"/>
                  </a:lnTo>
                  <a:lnTo>
                    <a:pt x="1590421" y="925156"/>
                  </a:lnTo>
                  <a:lnTo>
                    <a:pt x="1596174" y="883399"/>
                  </a:lnTo>
                  <a:lnTo>
                    <a:pt x="1599057" y="841641"/>
                  </a:lnTo>
                  <a:lnTo>
                    <a:pt x="1600492" y="799884"/>
                  </a:lnTo>
                  <a:lnTo>
                    <a:pt x="1599057" y="758126"/>
                  </a:lnTo>
                  <a:lnTo>
                    <a:pt x="1596174" y="716368"/>
                  </a:lnTo>
                  <a:lnTo>
                    <a:pt x="1590421" y="674611"/>
                  </a:lnTo>
                  <a:lnTo>
                    <a:pt x="1583220" y="633577"/>
                  </a:lnTo>
                  <a:lnTo>
                    <a:pt x="1573136" y="592531"/>
                  </a:lnTo>
                  <a:lnTo>
                    <a:pt x="1560893" y="552932"/>
                  </a:lnTo>
                  <a:lnTo>
                    <a:pt x="1547228" y="513334"/>
                  </a:lnTo>
                  <a:lnTo>
                    <a:pt x="1531378" y="474459"/>
                  </a:lnTo>
                  <a:lnTo>
                    <a:pt x="1513382" y="437019"/>
                  </a:lnTo>
                  <a:lnTo>
                    <a:pt x="1493227" y="399580"/>
                  </a:lnTo>
                  <a:lnTo>
                    <a:pt x="1470901" y="364299"/>
                  </a:lnTo>
                  <a:lnTo>
                    <a:pt x="1447139" y="329742"/>
                  </a:lnTo>
                  <a:lnTo>
                    <a:pt x="1421942" y="296621"/>
                  </a:lnTo>
                  <a:lnTo>
                    <a:pt x="1394587" y="264947"/>
                  </a:lnTo>
                  <a:lnTo>
                    <a:pt x="1365783" y="233984"/>
                  </a:lnTo>
                  <a:lnTo>
                    <a:pt x="1335544" y="205181"/>
                  </a:lnTo>
                  <a:lnTo>
                    <a:pt x="1303870" y="178549"/>
                  </a:lnTo>
                  <a:lnTo>
                    <a:pt x="1270749" y="152628"/>
                  </a:lnTo>
                  <a:lnTo>
                    <a:pt x="1236192" y="128866"/>
                  </a:lnTo>
                  <a:lnTo>
                    <a:pt x="1200200" y="107264"/>
                  </a:lnTo>
                  <a:lnTo>
                    <a:pt x="1163472" y="87109"/>
                  </a:lnTo>
                  <a:lnTo>
                    <a:pt x="1126032" y="69113"/>
                  </a:lnTo>
                  <a:lnTo>
                    <a:pt x="1087158" y="53276"/>
                  </a:lnTo>
                  <a:lnTo>
                    <a:pt x="1047559" y="38874"/>
                  </a:lnTo>
                  <a:lnTo>
                    <a:pt x="1007249" y="27355"/>
                  </a:lnTo>
                  <a:lnTo>
                    <a:pt x="966927" y="17272"/>
                  </a:lnTo>
                  <a:lnTo>
                    <a:pt x="925880" y="10071"/>
                  </a:lnTo>
                  <a:lnTo>
                    <a:pt x="884123" y="4305"/>
                  </a:lnTo>
                  <a:lnTo>
                    <a:pt x="842365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0141" y="6144488"/>
              <a:ext cx="771525" cy="771525"/>
            </a:xfrm>
            <a:custGeom>
              <a:avLst/>
              <a:gdLst/>
              <a:ahLst/>
              <a:cxnLst/>
              <a:rect l="l" t="t" r="r" b="b"/>
              <a:pathLst>
                <a:path w="771525" h="771525">
                  <a:moveTo>
                    <a:pt x="205206" y="318935"/>
                  </a:moveTo>
                  <a:lnTo>
                    <a:pt x="160566" y="318935"/>
                  </a:lnTo>
                  <a:lnTo>
                    <a:pt x="160566" y="636435"/>
                  </a:lnTo>
                  <a:lnTo>
                    <a:pt x="205206" y="636435"/>
                  </a:lnTo>
                  <a:lnTo>
                    <a:pt x="205206" y="318935"/>
                  </a:lnTo>
                  <a:close/>
                </a:path>
                <a:path w="771525" h="771525">
                  <a:moveTo>
                    <a:pt x="205206" y="160540"/>
                  </a:moveTo>
                  <a:lnTo>
                    <a:pt x="203428" y="151904"/>
                  </a:lnTo>
                  <a:lnTo>
                    <a:pt x="198628" y="144805"/>
                  </a:lnTo>
                  <a:lnTo>
                    <a:pt x="191528" y="140004"/>
                  </a:lnTo>
                  <a:lnTo>
                    <a:pt x="182892" y="138226"/>
                  </a:lnTo>
                  <a:lnTo>
                    <a:pt x="174231" y="140004"/>
                  </a:lnTo>
                  <a:lnTo>
                    <a:pt x="167132" y="144805"/>
                  </a:lnTo>
                  <a:lnTo>
                    <a:pt x="162331" y="151904"/>
                  </a:lnTo>
                  <a:lnTo>
                    <a:pt x="160566" y="160540"/>
                  </a:lnTo>
                  <a:lnTo>
                    <a:pt x="162331" y="169316"/>
                  </a:lnTo>
                  <a:lnTo>
                    <a:pt x="167132" y="176657"/>
                  </a:lnTo>
                  <a:lnTo>
                    <a:pt x="174231" y="181711"/>
                  </a:lnTo>
                  <a:lnTo>
                    <a:pt x="182892" y="183578"/>
                  </a:lnTo>
                  <a:lnTo>
                    <a:pt x="191528" y="181711"/>
                  </a:lnTo>
                  <a:lnTo>
                    <a:pt x="198628" y="176657"/>
                  </a:lnTo>
                  <a:lnTo>
                    <a:pt x="203428" y="169316"/>
                  </a:lnTo>
                  <a:lnTo>
                    <a:pt x="205206" y="160540"/>
                  </a:lnTo>
                  <a:close/>
                </a:path>
                <a:path w="771525" h="771525">
                  <a:moveTo>
                    <a:pt x="614857" y="415404"/>
                  </a:moveTo>
                  <a:lnTo>
                    <a:pt x="592810" y="353860"/>
                  </a:lnTo>
                  <a:lnTo>
                    <a:pt x="531355" y="320370"/>
                  </a:lnTo>
                  <a:lnTo>
                    <a:pt x="525589" y="318935"/>
                  </a:lnTo>
                  <a:lnTo>
                    <a:pt x="512622" y="318935"/>
                  </a:lnTo>
                  <a:lnTo>
                    <a:pt x="471043" y="326313"/>
                  </a:lnTo>
                  <a:lnTo>
                    <a:pt x="437032" y="347726"/>
                  </a:lnTo>
                  <a:lnTo>
                    <a:pt x="430745" y="354076"/>
                  </a:lnTo>
                  <a:lnTo>
                    <a:pt x="424611" y="359613"/>
                  </a:lnTo>
                  <a:lnTo>
                    <a:pt x="418198" y="363537"/>
                  </a:lnTo>
                  <a:lnTo>
                    <a:pt x="411111" y="365010"/>
                  </a:lnTo>
                  <a:lnTo>
                    <a:pt x="408228" y="365010"/>
                  </a:lnTo>
                  <a:lnTo>
                    <a:pt x="405358" y="364286"/>
                  </a:lnTo>
                  <a:lnTo>
                    <a:pt x="401739" y="362851"/>
                  </a:lnTo>
                  <a:lnTo>
                    <a:pt x="393115" y="359244"/>
                  </a:lnTo>
                  <a:lnTo>
                    <a:pt x="388073" y="351332"/>
                  </a:lnTo>
                  <a:lnTo>
                    <a:pt x="388073" y="318935"/>
                  </a:lnTo>
                  <a:lnTo>
                    <a:pt x="342722" y="318935"/>
                  </a:lnTo>
                  <a:lnTo>
                    <a:pt x="342722" y="637159"/>
                  </a:lnTo>
                  <a:lnTo>
                    <a:pt x="388073" y="637159"/>
                  </a:lnTo>
                  <a:lnTo>
                    <a:pt x="388073" y="455726"/>
                  </a:lnTo>
                  <a:lnTo>
                    <a:pt x="395160" y="420293"/>
                  </a:lnTo>
                  <a:lnTo>
                    <a:pt x="414528" y="391477"/>
                  </a:lnTo>
                  <a:lnTo>
                    <a:pt x="443344" y="372097"/>
                  </a:lnTo>
                  <a:lnTo>
                    <a:pt x="478790" y="365010"/>
                  </a:lnTo>
                  <a:lnTo>
                    <a:pt x="514223" y="372097"/>
                  </a:lnTo>
                  <a:lnTo>
                    <a:pt x="543039" y="391477"/>
                  </a:lnTo>
                  <a:lnTo>
                    <a:pt x="562406" y="420293"/>
                  </a:lnTo>
                  <a:lnTo>
                    <a:pt x="569506" y="455726"/>
                  </a:lnTo>
                  <a:lnTo>
                    <a:pt x="569506" y="637159"/>
                  </a:lnTo>
                  <a:lnTo>
                    <a:pt x="614857" y="637159"/>
                  </a:lnTo>
                  <a:lnTo>
                    <a:pt x="614857" y="415404"/>
                  </a:lnTo>
                  <a:close/>
                </a:path>
                <a:path w="771525" h="771525">
                  <a:moveTo>
                    <a:pt x="771525" y="95796"/>
                  </a:moveTo>
                  <a:lnTo>
                    <a:pt x="741299" y="33743"/>
                  </a:lnTo>
                  <a:lnTo>
                    <a:pt x="704634" y="9067"/>
                  </a:lnTo>
                  <a:lnTo>
                    <a:pt x="660209" y="0"/>
                  </a:lnTo>
                  <a:lnTo>
                    <a:pt x="660209" y="415417"/>
                  </a:lnTo>
                  <a:lnTo>
                    <a:pt x="660209" y="660209"/>
                  </a:lnTo>
                  <a:lnTo>
                    <a:pt x="658431" y="668845"/>
                  </a:lnTo>
                  <a:lnTo>
                    <a:pt x="653554" y="675944"/>
                  </a:lnTo>
                  <a:lnTo>
                    <a:pt x="646239" y="680745"/>
                  </a:lnTo>
                  <a:lnTo>
                    <a:pt x="637171" y="682523"/>
                  </a:lnTo>
                  <a:lnTo>
                    <a:pt x="546455" y="682523"/>
                  </a:lnTo>
                  <a:lnTo>
                    <a:pt x="537387" y="680745"/>
                  </a:lnTo>
                  <a:lnTo>
                    <a:pt x="530085" y="675944"/>
                  </a:lnTo>
                  <a:lnTo>
                    <a:pt x="525195" y="668845"/>
                  </a:lnTo>
                  <a:lnTo>
                    <a:pt x="523417" y="660209"/>
                  </a:lnTo>
                  <a:lnTo>
                    <a:pt x="523417" y="455739"/>
                  </a:lnTo>
                  <a:lnTo>
                    <a:pt x="519874" y="438010"/>
                  </a:lnTo>
                  <a:lnTo>
                    <a:pt x="510197" y="423608"/>
                  </a:lnTo>
                  <a:lnTo>
                    <a:pt x="495782" y="413918"/>
                  </a:lnTo>
                  <a:lnTo>
                    <a:pt x="478053" y="410375"/>
                  </a:lnTo>
                  <a:lnTo>
                    <a:pt x="460336" y="413918"/>
                  </a:lnTo>
                  <a:lnTo>
                    <a:pt x="445935" y="423608"/>
                  </a:lnTo>
                  <a:lnTo>
                    <a:pt x="436245" y="438010"/>
                  </a:lnTo>
                  <a:lnTo>
                    <a:pt x="432701" y="455739"/>
                  </a:lnTo>
                  <a:lnTo>
                    <a:pt x="432701" y="660209"/>
                  </a:lnTo>
                  <a:lnTo>
                    <a:pt x="430936" y="668845"/>
                  </a:lnTo>
                  <a:lnTo>
                    <a:pt x="426135" y="675944"/>
                  </a:lnTo>
                  <a:lnTo>
                    <a:pt x="419036" y="680745"/>
                  </a:lnTo>
                  <a:lnTo>
                    <a:pt x="410375" y="682523"/>
                  </a:lnTo>
                  <a:lnTo>
                    <a:pt x="318947" y="682523"/>
                  </a:lnTo>
                  <a:lnTo>
                    <a:pt x="310299" y="680745"/>
                  </a:lnTo>
                  <a:lnTo>
                    <a:pt x="303199" y="675944"/>
                  </a:lnTo>
                  <a:lnTo>
                    <a:pt x="298399" y="668845"/>
                  </a:lnTo>
                  <a:lnTo>
                    <a:pt x="296633" y="660209"/>
                  </a:lnTo>
                  <a:lnTo>
                    <a:pt x="296633" y="296621"/>
                  </a:lnTo>
                  <a:lnTo>
                    <a:pt x="298399" y="287553"/>
                  </a:lnTo>
                  <a:lnTo>
                    <a:pt x="303199" y="280238"/>
                  </a:lnTo>
                  <a:lnTo>
                    <a:pt x="310299" y="275361"/>
                  </a:lnTo>
                  <a:lnTo>
                    <a:pt x="318947" y="273583"/>
                  </a:lnTo>
                  <a:lnTo>
                    <a:pt x="410375" y="273583"/>
                  </a:lnTo>
                  <a:lnTo>
                    <a:pt x="418528" y="275107"/>
                  </a:lnTo>
                  <a:lnTo>
                    <a:pt x="425323" y="279336"/>
                  </a:lnTo>
                  <a:lnTo>
                    <a:pt x="430225" y="285737"/>
                  </a:lnTo>
                  <a:lnTo>
                    <a:pt x="432701" y="293751"/>
                  </a:lnTo>
                  <a:lnTo>
                    <a:pt x="450850" y="284708"/>
                  </a:lnTo>
                  <a:lnTo>
                    <a:pt x="470420" y="278180"/>
                  </a:lnTo>
                  <a:lnTo>
                    <a:pt x="490918" y="274205"/>
                  </a:lnTo>
                  <a:lnTo>
                    <a:pt x="500761" y="273583"/>
                  </a:lnTo>
                  <a:lnTo>
                    <a:pt x="511898" y="272872"/>
                  </a:lnTo>
                  <a:lnTo>
                    <a:pt x="518375" y="272999"/>
                  </a:lnTo>
                  <a:lnTo>
                    <a:pt x="524865" y="273405"/>
                  </a:lnTo>
                  <a:lnTo>
                    <a:pt x="531342" y="274078"/>
                  </a:lnTo>
                  <a:lnTo>
                    <a:pt x="538391" y="275107"/>
                  </a:lnTo>
                  <a:lnTo>
                    <a:pt x="538060" y="275107"/>
                  </a:lnTo>
                  <a:lnTo>
                    <a:pt x="588238" y="292608"/>
                  </a:lnTo>
                  <a:lnTo>
                    <a:pt x="626833" y="324434"/>
                  </a:lnTo>
                  <a:lnTo>
                    <a:pt x="651522" y="366649"/>
                  </a:lnTo>
                  <a:lnTo>
                    <a:pt x="660209" y="415417"/>
                  </a:lnTo>
                  <a:lnTo>
                    <a:pt x="660209" y="0"/>
                  </a:lnTo>
                  <a:lnTo>
                    <a:pt x="251269" y="0"/>
                  </a:lnTo>
                  <a:lnTo>
                    <a:pt x="251269" y="159842"/>
                  </a:lnTo>
                  <a:lnTo>
                    <a:pt x="251269" y="296621"/>
                  </a:lnTo>
                  <a:lnTo>
                    <a:pt x="251269" y="660209"/>
                  </a:lnTo>
                  <a:lnTo>
                    <a:pt x="249491" y="668845"/>
                  </a:lnTo>
                  <a:lnTo>
                    <a:pt x="244614" y="675944"/>
                  </a:lnTo>
                  <a:lnTo>
                    <a:pt x="237299" y="680745"/>
                  </a:lnTo>
                  <a:lnTo>
                    <a:pt x="228231" y="682523"/>
                  </a:lnTo>
                  <a:lnTo>
                    <a:pt x="137515" y="682523"/>
                  </a:lnTo>
                  <a:lnTo>
                    <a:pt x="128460" y="680745"/>
                  </a:lnTo>
                  <a:lnTo>
                    <a:pt x="121145" y="675944"/>
                  </a:lnTo>
                  <a:lnTo>
                    <a:pt x="116255" y="668845"/>
                  </a:lnTo>
                  <a:lnTo>
                    <a:pt x="114477" y="660209"/>
                  </a:lnTo>
                  <a:lnTo>
                    <a:pt x="114477" y="296621"/>
                  </a:lnTo>
                  <a:lnTo>
                    <a:pt x="116255" y="287553"/>
                  </a:lnTo>
                  <a:lnTo>
                    <a:pt x="121145" y="280238"/>
                  </a:lnTo>
                  <a:lnTo>
                    <a:pt x="128460" y="275361"/>
                  </a:lnTo>
                  <a:lnTo>
                    <a:pt x="137515" y="273583"/>
                  </a:lnTo>
                  <a:lnTo>
                    <a:pt x="228231" y="273583"/>
                  </a:lnTo>
                  <a:lnTo>
                    <a:pt x="237299" y="275361"/>
                  </a:lnTo>
                  <a:lnTo>
                    <a:pt x="244614" y="280238"/>
                  </a:lnTo>
                  <a:lnTo>
                    <a:pt x="249491" y="287553"/>
                  </a:lnTo>
                  <a:lnTo>
                    <a:pt x="251269" y="296621"/>
                  </a:lnTo>
                  <a:lnTo>
                    <a:pt x="251269" y="159842"/>
                  </a:lnTo>
                  <a:lnTo>
                    <a:pt x="245846" y="186613"/>
                  </a:lnTo>
                  <a:lnTo>
                    <a:pt x="231114" y="208343"/>
                  </a:lnTo>
                  <a:lnTo>
                    <a:pt x="209359" y="222910"/>
                  </a:lnTo>
                  <a:lnTo>
                    <a:pt x="182880" y="228231"/>
                  </a:lnTo>
                  <a:lnTo>
                    <a:pt x="156400" y="222910"/>
                  </a:lnTo>
                  <a:lnTo>
                    <a:pt x="134645" y="208343"/>
                  </a:lnTo>
                  <a:lnTo>
                    <a:pt x="119900" y="186613"/>
                  </a:lnTo>
                  <a:lnTo>
                    <a:pt x="114477" y="159842"/>
                  </a:lnTo>
                  <a:lnTo>
                    <a:pt x="119900" y="133464"/>
                  </a:lnTo>
                  <a:lnTo>
                    <a:pt x="134645" y="111963"/>
                  </a:lnTo>
                  <a:lnTo>
                    <a:pt x="156400" y="97472"/>
                  </a:lnTo>
                  <a:lnTo>
                    <a:pt x="182880" y="92163"/>
                  </a:lnTo>
                  <a:lnTo>
                    <a:pt x="209359" y="97472"/>
                  </a:lnTo>
                  <a:lnTo>
                    <a:pt x="231114" y="111963"/>
                  </a:lnTo>
                  <a:lnTo>
                    <a:pt x="245846" y="133464"/>
                  </a:lnTo>
                  <a:lnTo>
                    <a:pt x="251269" y="159842"/>
                  </a:lnTo>
                  <a:lnTo>
                    <a:pt x="251269" y="0"/>
                  </a:lnTo>
                  <a:lnTo>
                    <a:pt x="114477" y="0"/>
                  </a:lnTo>
                  <a:lnTo>
                    <a:pt x="70167" y="9067"/>
                  </a:lnTo>
                  <a:lnTo>
                    <a:pt x="33756" y="33743"/>
                  </a:lnTo>
                  <a:lnTo>
                    <a:pt x="9080" y="70154"/>
                  </a:lnTo>
                  <a:lnTo>
                    <a:pt x="0" y="114477"/>
                  </a:lnTo>
                  <a:lnTo>
                    <a:pt x="0" y="660209"/>
                  </a:lnTo>
                  <a:lnTo>
                    <a:pt x="9080" y="704621"/>
                  </a:lnTo>
                  <a:lnTo>
                    <a:pt x="33756" y="741286"/>
                  </a:lnTo>
                  <a:lnTo>
                    <a:pt x="70167" y="766203"/>
                  </a:lnTo>
                  <a:lnTo>
                    <a:pt x="95808" y="771525"/>
                  </a:lnTo>
                  <a:lnTo>
                    <a:pt x="678942" y="771525"/>
                  </a:lnTo>
                  <a:lnTo>
                    <a:pt x="741299" y="741286"/>
                  </a:lnTo>
                  <a:lnTo>
                    <a:pt x="766216" y="704621"/>
                  </a:lnTo>
                  <a:lnTo>
                    <a:pt x="771525" y="678929"/>
                  </a:lnTo>
                  <a:lnTo>
                    <a:pt x="771525" y="272872"/>
                  </a:lnTo>
                  <a:lnTo>
                    <a:pt x="771525" y="228231"/>
                  </a:lnTo>
                  <a:lnTo>
                    <a:pt x="771525" y="95796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63125" y="5731205"/>
            <a:ext cx="1600835" cy="1600835"/>
            <a:chOff x="3363125" y="5731205"/>
            <a:chExt cx="1600835" cy="1600835"/>
          </a:xfrm>
        </p:grpSpPr>
        <p:sp>
          <p:nvSpPr>
            <p:cNvPr id="12" name="object 12"/>
            <p:cNvSpPr/>
            <p:nvPr/>
          </p:nvSpPr>
          <p:spPr>
            <a:xfrm>
              <a:off x="3363125" y="5731205"/>
              <a:ext cx="1600835" cy="1600835"/>
            </a:xfrm>
            <a:custGeom>
              <a:avLst/>
              <a:gdLst/>
              <a:ahLst/>
              <a:cxnLst/>
              <a:rect l="l" t="t" r="r" b="b"/>
              <a:pathLst>
                <a:path w="1600835" h="1600834">
                  <a:moveTo>
                    <a:pt x="800608" y="0"/>
                  </a:moveTo>
                  <a:lnTo>
                    <a:pt x="760285" y="711"/>
                  </a:lnTo>
                  <a:lnTo>
                    <a:pt x="719975" y="4305"/>
                  </a:lnTo>
                  <a:lnTo>
                    <a:pt x="679653" y="9347"/>
                  </a:lnTo>
                  <a:lnTo>
                    <a:pt x="639330" y="16560"/>
                  </a:lnTo>
                  <a:lnTo>
                    <a:pt x="599732" y="25908"/>
                  </a:lnTo>
                  <a:lnTo>
                    <a:pt x="560857" y="36715"/>
                  </a:lnTo>
                  <a:lnTo>
                    <a:pt x="522693" y="50393"/>
                  </a:lnTo>
                  <a:lnTo>
                    <a:pt x="485254" y="64795"/>
                  </a:lnTo>
                  <a:lnTo>
                    <a:pt x="447814" y="82067"/>
                  </a:lnTo>
                  <a:lnTo>
                    <a:pt x="411822" y="100787"/>
                  </a:lnTo>
                  <a:lnTo>
                    <a:pt x="377266" y="121666"/>
                  </a:lnTo>
                  <a:lnTo>
                    <a:pt x="343420" y="143992"/>
                  </a:lnTo>
                  <a:lnTo>
                    <a:pt x="311023" y="167754"/>
                  </a:lnTo>
                  <a:lnTo>
                    <a:pt x="279349" y="193662"/>
                  </a:lnTo>
                  <a:lnTo>
                    <a:pt x="249110" y="220306"/>
                  </a:lnTo>
                  <a:lnTo>
                    <a:pt x="220306" y="249097"/>
                  </a:lnTo>
                  <a:lnTo>
                    <a:pt x="193675" y="279336"/>
                  </a:lnTo>
                  <a:lnTo>
                    <a:pt x="167741" y="311023"/>
                  </a:lnTo>
                  <a:lnTo>
                    <a:pt x="143992" y="343420"/>
                  </a:lnTo>
                  <a:lnTo>
                    <a:pt x="121666" y="377253"/>
                  </a:lnTo>
                  <a:lnTo>
                    <a:pt x="100787" y="412534"/>
                  </a:lnTo>
                  <a:lnTo>
                    <a:pt x="82067" y="448538"/>
                  </a:lnTo>
                  <a:lnTo>
                    <a:pt x="65506" y="485254"/>
                  </a:lnTo>
                  <a:lnTo>
                    <a:pt x="50393" y="522693"/>
                  </a:lnTo>
                  <a:lnTo>
                    <a:pt x="37439" y="560857"/>
                  </a:lnTo>
                  <a:lnTo>
                    <a:pt x="25920" y="599732"/>
                  </a:lnTo>
                  <a:lnTo>
                    <a:pt x="17272" y="639330"/>
                  </a:lnTo>
                  <a:lnTo>
                    <a:pt x="10071" y="679653"/>
                  </a:lnTo>
                  <a:lnTo>
                    <a:pt x="5029" y="719963"/>
                  </a:lnTo>
                  <a:lnTo>
                    <a:pt x="1435" y="760285"/>
                  </a:lnTo>
                  <a:lnTo>
                    <a:pt x="723" y="800595"/>
                  </a:lnTo>
                  <a:lnTo>
                    <a:pt x="0" y="800595"/>
                  </a:lnTo>
                  <a:lnTo>
                    <a:pt x="1435" y="842365"/>
                  </a:lnTo>
                  <a:lnTo>
                    <a:pt x="4318" y="884123"/>
                  </a:lnTo>
                  <a:lnTo>
                    <a:pt x="10071" y="925880"/>
                  </a:lnTo>
                  <a:lnTo>
                    <a:pt x="17272" y="966914"/>
                  </a:lnTo>
                  <a:lnTo>
                    <a:pt x="27355" y="1007948"/>
                  </a:lnTo>
                  <a:lnTo>
                    <a:pt x="39585" y="1047546"/>
                  </a:lnTo>
                  <a:lnTo>
                    <a:pt x="53276" y="1087145"/>
                  </a:lnTo>
                  <a:lnTo>
                    <a:pt x="69113" y="1126032"/>
                  </a:lnTo>
                  <a:lnTo>
                    <a:pt x="87833" y="1163472"/>
                  </a:lnTo>
                  <a:lnTo>
                    <a:pt x="107264" y="1200912"/>
                  </a:lnTo>
                  <a:lnTo>
                    <a:pt x="129590" y="1236192"/>
                  </a:lnTo>
                  <a:lnTo>
                    <a:pt x="153352" y="1270749"/>
                  </a:lnTo>
                  <a:lnTo>
                    <a:pt x="178549" y="1303858"/>
                  </a:lnTo>
                  <a:lnTo>
                    <a:pt x="205905" y="1335544"/>
                  </a:lnTo>
                  <a:lnTo>
                    <a:pt x="234708" y="1366494"/>
                  </a:lnTo>
                  <a:lnTo>
                    <a:pt x="264947" y="1395298"/>
                  </a:lnTo>
                  <a:lnTo>
                    <a:pt x="297345" y="1421942"/>
                  </a:lnTo>
                  <a:lnTo>
                    <a:pt x="330466" y="1447863"/>
                  </a:lnTo>
                  <a:lnTo>
                    <a:pt x="365023" y="1471612"/>
                  </a:lnTo>
                  <a:lnTo>
                    <a:pt x="400304" y="1493215"/>
                  </a:lnTo>
                  <a:lnTo>
                    <a:pt x="437019" y="1513370"/>
                  </a:lnTo>
                  <a:lnTo>
                    <a:pt x="475183" y="1531366"/>
                  </a:lnTo>
                  <a:lnTo>
                    <a:pt x="514057" y="1547215"/>
                  </a:lnTo>
                  <a:lnTo>
                    <a:pt x="553656" y="1561617"/>
                  </a:lnTo>
                  <a:lnTo>
                    <a:pt x="593255" y="1573136"/>
                  </a:lnTo>
                  <a:lnTo>
                    <a:pt x="634288" y="1583220"/>
                  </a:lnTo>
                  <a:lnTo>
                    <a:pt x="675335" y="1590408"/>
                  </a:lnTo>
                  <a:lnTo>
                    <a:pt x="717092" y="1596174"/>
                  </a:lnTo>
                  <a:lnTo>
                    <a:pt x="758850" y="1599044"/>
                  </a:lnTo>
                  <a:lnTo>
                    <a:pt x="800608" y="1600492"/>
                  </a:lnTo>
                  <a:lnTo>
                    <a:pt x="842365" y="1599044"/>
                  </a:lnTo>
                  <a:lnTo>
                    <a:pt x="884123" y="1596174"/>
                  </a:lnTo>
                  <a:lnTo>
                    <a:pt x="925880" y="1590408"/>
                  </a:lnTo>
                  <a:lnTo>
                    <a:pt x="966914" y="1583220"/>
                  </a:lnTo>
                  <a:lnTo>
                    <a:pt x="1007960" y="1573136"/>
                  </a:lnTo>
                  <a:lnTo>
                    <a:pt x="1047559" y="1560893"/>
                  </a:lnTo>
                  <a:lnTo>
                    <a:pt x="1087158" y="1547215"/>
                  </a:lnTo>
                  <a:lnTo>
                    <a:pt x="1126032" y="1531366"/>
                  </a:lnTo>
                  <a:lnTo>
                    <a:pt x="1163472" y="1512658"/>
                  </a:lnTo>
                  <a:lnTo>
                    <a:pt x="1200912" y="1493215"/>
                  </a:lnTo>
                  <a:lnTo>
                    <a:pt x="1236192" y="1470901"/>
                  </a:lnTo>
                  <a:lnTo>
                    <a:pt x="1270749" y="1447139"/>
                  </a:lnTo>
                  <a:lnTo>
                    <a:pt x="1303870" y="1421942"/>
                  </a:lnTo>
                  <a:lnTo>
                    <a:pt x="1335544" y="1394574"/>
                  </a:lnTo>
                  <a:lnTo>
                    <a:pt x="1366507" y="1365783"/>
                  </a:lnTo>
                  <a:lnTo>
                    <a:pt x="1395298" y="1335544"/>
                  </a:lnTo>
                  <a:lnTo>
                    <a:pt x="1421942" y="1303147"/>
                  </a:lnTo>
                  <a:lnTo>
                    <a:pt x="1447863" y="1270025"/>
                  </a:lnTo>
                  <a:lnTo>
                    <a:pt x="1471612" y="1235468"/>
                  </a:lnTo>
                  <a:lnTo>
                    <a:pt x="1493215" y="1200188"/>
                  </a:lnTo>
                  <a:lnTo>
                    <a:pt x="1513382" y="1163472"/>
                  </a:lnTo>
                  <a:lnTo>
                    <a:pt x="1531378" y="1125308"/>
                  </a:lnTo>
                  <a:lnTo>
                    <a:pt x="1547215" y="1086434"/>
                  </a:lnTo>
                  <a:lnTo>
                    <a:pt x="1561617" y="1046835"/>
                  </a:lnTo>
                  <a:lnTo>
                    <a:pt x="1573136" y="1007237"/>
                  </a:lnTo>
                  <a:lnTo>
                    <a:pt x="1583207" y="966203"/>
                  </a:lnTo>
                  <a:lnTo>
                    <a:pt x="1590421" y="925156"/>
                  </a:lnTo>
                  <a:lnTo>
                    <a:pt x="1596174" y="883399"/>
                  </a:lnTo>
                  <a:lnTo>
                    <a:pt x="1599057" y="841641"/>
                  </a:lnTo>
                  <a:lnTo>
                    <a:pt x="1600492" y="799884"/>
                  </a:lnTo>
                  <a:lnTo>
                    <a:pt x="1599057" y="758126"/>
                  </a:lnTo>
                  <a:lnTo>
                    <a:pt x="1596174" y="716368"/>
                  </a:lnTo>
                  <a:lnTo>
                    <a:pt x="1590421" y="674611"/>
                  </a:lnTo>
                  <a:lnTo>
                    <a:pt x="1583207" y="633577"/>
                  </a:lnTo>
                  <a:lnTo>
                    <a:pt x="1573136" y="592531"/>
                  </a:lnTo>
                  <a:lnTo>
                    <a:pt x="1560893" y="552932"/>
                  </a:lnTo>
                  <a:lnTo>
                    <a:pt x="1547215" y="513334"/>
                  </a:lnTo>
                  <a:lnTo>
                    <a:pt x="1531378" y="474459"/>
                  </a:lnTo>
                  <a:lnTo>
                    <a:pt x="1513382" y="437019"/>
                  </a:lnTo>
                  <a:lnTo>
                    <a:pt x="1493215" y="399580"/>
                  </a:lnTo>
                  <a:lnTo>
                    <a:pt x="1470901" y="364299"/>
                  </a:lnTo>
                  <a:lnTo>
                    <a:pt x="1447139" y="329742"/>
                  </a:lnTo>
                  <a:lnTo>
                    <a:pt x="1421942" y="296621"/>
                  </a:lnTo>
                  <a:lnTo>
                    <a:pt x="1394587" y="264947"/>
                  </a:lnTo>
                  <a:lnTo>
                    <a:pt x="1365783" y="233984"/>
                  </a:lnTo>
                  <a:lnTo>
                    <a:pt x="1335544" y="205181"/>
                  </a:lnTo>
                  <a:lnTo>
                    <a:pt x="1303870" y="178549"/>
                  </a:lnTo>
                  <a:lnTo>
                    <a:pt x="1270749" y="152628"/>
                  </a:lnTo>
                  <a:lnTo>
                    <a:pt x="1236192" y="128866"/>
                  </a:lnTo>
                  <a:lnTo>
                    <a:pt x="1200188" y="107264"/>
                  </a:lnTo>
                  <a:lnTo>
                    <a:pt x="1163472" y="87109"/>
                  </a:lnTo>
                  <a:lnTo>
                    <a:pt x="1126032" y="69113"/>
                  </a:lnTo>
                  <a:lnTo>
                    <a:pt x="1087158" y="53276"/>
                  </a:lnTo>
                  <a:lnTo>
                    <a:pt x="1047559" y="38874"/>
                  </a:lnTo>
                  <a:lnTo>
                    <a:pt x="1007237" y="27355"/>
                  </a:lnTo>
                  <a:lnTo>
                    <a:pt x="966914" y="17272"/>
                  </a:lnTo>
                  <a:lnTo>
                    <a:pt x="925880" y="10071"/>
                  </a:lnTo>
                  <a:lnTo>
                    <a:pt x="884123" y="4305"/>
                  </a:lnTo>
                  <a:lnTo>
                    <a:pt x="842365" y="1435"/>
                  </a:lnTo>
                  <a:lnTo>
                    <a:pt x="800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14622" y="6281991"/>
              <a:ext cx="499745" cy="499109"/>
            </a:xfrm>
            <a:custGeom>
              <a:avLst/>
              <a:gdLst/>
              <a:ahLst/>
              <a:cxnLst/>
              <a:rect l="l" t="t" r="r" b="b"/>
              <a:pathLst>
                <a:path w="499745" h="499109">
                  <a:moveTo>
                    <a:pt x="431253" y="0"/>
                  </a:moveTo>
                  <a:lnTo>
                    <a:pt x="67678" y="0"/>
                  </a:lnTo>
                  <a:lnTo>
                    <a:pt x="41308" y="5309"/>
                  </a:lnTo>
                  <a:lnTo>
                    <a:pt x="19799" y="19799"/>
                  </a:lnTo>
                  <a:lnTo>
                    <a:pt x="5309" y="41308"/>
                  </a:lnTo>
                  <a:lnTo>
                    <a:pt x="0" y="67678"/>
                  </a:lnTo>
                  <a:lnTo>
                    <a:pt x="0" y="431253"/>
                  </a:lnTo>
                  <a:lnTo>
                    <a:pt x="5309" y="457623"/>
                  </a:lnTo>
                  <a:lnTo>
                    <a:pt x="19799" y="479132"/>
                  </a:lnTo>
                  <a:lnTo>
                    <a:pt x="41308" y="493622"/>
                  </a:lnTo>
                  <a:lnTo>
                    <a:pt x="67678" y="498932"/>
                  </a:lnTo>
                  <a:lnTo>
                    <a:pt x="431253" y="498932"/>
                  </a:lnTo>
                  <a:lnTo>
                    <a:pt x="457729" y="493622"/>
                  </a:lnTo>
                  <a:lnTo>
                    <a:pt x="479483" y="479132"/>
                  </a:lnTo>
                  <a:lnTo>
                    <a:pt x="494220" y="457623"/>
                  </a:lnTo>
                  <a:lnTo>
                    <a:pt x="499643" y="431253"/>
                  </a:lnTo>
                  <a:lnTo>
                    <a:pt x="499643" y="408216"/>
                  </a:lnTo>
                  <a:lnTo>
                    <a:pt x="249821" y="408216"/>
                  </a:lnTo>
                  <a:lnTo>
                    <a:pt x="199546" y="400106"/>
                  </a:lnTo>
                  <a:lnTo>
                    <a:pt x="155872" y="377552"/>
                  </a:lnTo>
                  <a:lnTo>
                    <a:pt x="121425" y="343213"/>
                  </a:lnTo>
                  <a:lnTo>
                    <a:pt x="98831" y="299749"/>
                  </a:lnTo>
                  <a:lnTo>
                    <a:pt x="90716" y="249821"/>
                  </a:lnTo>
                  <a:lnTo>
                    <a:pt x="98831" y="199546"/>
                  </a:lnTo>
                  <a:lnTo>
                    <a:pt x="121425" y="155872"/>
                  </a:lnTo>
                  <a:lnTo>
                    <a:pt x="155872" y="121425"/>
                  </a:lnTo>
                  <a:lnTo>
                    <a:pt x="199546" y="98831"/>
                  </a:lnTo>
                  <a:lnTo>
                    <a:pt x="249821" y="90716"/>
                  </a:lnTo>
                  <a:lnTo>
                    <a:pt x="362851" y="90716"/>
                  </a:lnTo>
                  <a:lnTo>
                    <a:pt x="366496" y="72999"/>
                  </a:lnTo>
                  <a:lnTo>
                    <a:pt x="376350" y="58591"/>
                  </a:lnTo>
                  <a:lnTo>
                    <a:pt x="390792" y="48907"/>
                  </a:lnTo>
                  <a:lnTo>
                    <a:pt x="408203" y="45364"/>
                  </a:lnTo>
                  <a:lnTo>
                    <a:pt x="495054" y="45364"/>
                  </a:lnTo>
                  <a:lnTo>
                    <a:pt x="494220" y="41308"/>
                  </a:lnTo>
                  <a:lnTo>
                    <a:pt x="479483" y="19799"/>
                  </a:lnTo>
                  <a:lnTo>
                    <a:pt x="457729" y="5309"/>
                  </a:lnTo>
                  <a:lnTo>
                    <a:pt x="431253" y="0"/>
                  </a:lnTo>
                  <a:close/>
                </a:path>
                <a:path w="499745" h="499109">
                  <a:moveTo>
                    <a:pt x="362851" y="90716"/>
                  </a:moveTo>
                  <a:lnTo>
                    <a:pt x="249821" y="90716"/>
                  </a:lnTo>
                  <a:lnTo>
                    <a:pt x="299743" y="98831"/>
                  </a:lnTo>
                  <a:lnTo>
                    <a:pt x="343203" y="121425"/>
                  </a:lnTo>
                  <a:lnTo>
                    <a:pt x="377540" y="155872"/>
                  </a:lnTo>
                  <a:lnTo>
                    <a:pt x="400094" y="199546"/>
                  </a:lnTo>
                  <a:lnTo>
                    <a:pt x="408203" y="249821"/>
                  </a:lnTo>
                  <a:lnTo>
                    <a:pt x="400094" y="299749"/>
                  </a:lnTo>
                  <a:lnTo>
                    <a:pt x="377540" y="343213"/>
                  </a:lnTo>
                  <a:lnTo>
                    <a:pt x="343203" y="377552"/>
                  </a:lnTo>
                  <a:lnTo>
                    <a:pt x="299743" y="400106"/>
                  </a:lnTo>
                  <a:lnTo>
                    <a:pt x="249821" y="408216"/>
                  </a:lnTo>
                  <a:lnTo>
                    <a:pt x="499643" y="408216"/>
                  </a:lnTo>
                  <a:lnTo>
                    <a:pt x="499643" y="136067"/>
                  </a:lnTo>
                  <a:lnTo>
                    <a:pt x="408203" y="136067"/>
                  </a:lnTo>
                  <a:lnTo>
                    <a:pt x="390792" y="132423"/>
                  </a:lnTo>
                  <a:lnTo>
                    <a:pt x="376350" y="122569"/>
                  </a:lnTo>
                  <a:lnTo>
                    <a:pt x="366496" y="108126"/>
                  </a:lnTo>
                  <a:lnTo>
                    <a:pt x="362851" y="90716"/>
                  </a:lnTo>
                  <a:close/>
                </a:path>
                <a:path w="499745" h="499109">
                  <a:moveTo>
                    <a:pt x="495054" y="45364"/>
                  </a:moveTo>
                  <a:lnTo>
                    <a:pt x="408203" y="45364"/>
                  </a:lnTo>
                  <a:lnTo>
                    <a:pt x="425921" y="48907"/>
                  </a:lnTo>
                  <a:lnTo>
                    <a:pt x="440334" y="58591"/>
                  </a:lnTo>
                  <a:lnTo>
                    <a:pt x="450022" y="72999"/>
                  </a:lnTo>
                  <a:lnTo>
                    <a:pt x="453567" y="90716"/>
                  </a:lnTo>
                  <a:lnTo>
                    <a:pt x="450022" y="108126"/>
                  </a:lnTo>
                  <a:lnTo>
                    <a:pt x="440334" y="122569"/>
                  </a:lnTo>
                  <a:lnTo>
                    <a:pt x="425921" y="132423"/>
                  </a:lnTo>
                  <a:lnTo>
                    <a:pt x="408203" y="136067"/>
                  </a:lnTo>
                  <a:lnTo>
                    <a:pt x="499643" y="136067"/>
                  </a:lnTo>
                  <a:lnTo>
                    <a:pt x="499643" y="67678"/>
                  </a:lnTo>
                  <a:lnTo>
                    <a:pt x="495054" y="4536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690" y="6418783"/>
              <a:ext cx="226783" cy="2267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77843" y="6144476"/>
              <a:ext cx="771525" cy="771525"/>
            </a:xfrm>
            <a:custGeom>
              <a:avLst/>
              <a:gdLst/>
              <a:ahLst/>
              <a:cxnLst/>
              <a:rect l="l" t="t" r="r" b="b"/>
              <a:pathLst>
                <a:path w="771525" h="771525">
                  <a:moveTo>
                    <a:pt x="660171" y="0"/>
                  </a:moveTo>
                  <a:lnTo>
                    <a:pt x="114465" y="0"/>
                  </a:lnTo>
                  <a:lnTo>
                    <a:pt x="70155" y="9078"/>
                  </a:lnTo>
                  <a:lnTo>
                    <a:pt x="33743" y="33750"/>
                  </a:lnTo>
                  <a:lnTo>
                    <a:pt x="9076" y="70165"/>
                  </a:lnTo>
                  <a:lnTo>
                    <a:pt x="0" y="114477"/>
                  </a:lnTo>
                  <a:lnTo>
                    <a:pt x="0" y="660209"/>
                  </a:lnTo>
                  <a:lnTo>
                    <a:pt x="9076" y="704632"/>
                  </a:lnTo>
                  <a:lnTo>
                    <a:pt x="33743" y="741292"/>
                  </a:lnTo>
                  <a:lnTo>
                    <a:pt x="70155" y="766208"/>
                  </a:lnTo>
                  <a:lnTo>
                    <a:pt x="95788" y="771524"/>
                  </a:lnTo>
                  <a:lnTo>
                    <a:pt x="678848" y="771524"/>
                  </a:lnTo>
                  <a:lnTo>
                    <a:pt x="704483" y="766208"/>
                  </a:lnTo>
                  <a:lnTo>
                    <a:pt x="740898" y="741292"/>
                  </a:lnTo>
                  <a:lnTo>
                    <a:pt x="765570" y="704632"/>
                  </a:lnTo>
                  <a:lnTo>
                    <a:pt x="770088" y="682523"/>
                  </a:lnTo>
                  <a:lnTo>
                    <a:pt x="205892" y="682523"/>
                  </a:lnTo>
                  <a:lnTo>
                    <a:pt x="161695" y="673557"/>
                  </a:lnTo>
                  <a:lnTo>
                    <a:pt x="125533" y="649135"/>
                  </a:lnTo>
                  <a:lnTo>
                    <a:pt x="101115" y="612968"/>
                  </a:lnTo>
                  <a:lnTo>
                    <a:pt x="92151" y="568769"/>
                  </a:lnTo>
                  <a:lnTo>
                    <a:pt x="92151" y="205917"/>
                  </a:lnTo>
                  <a:lnTo>
                    <a:pt x="101115" y="161719"/>
                  </a:lnTo>
                  <a:lnTo>
                    <a:pt x="125533" y="125552"/>
                  </a:lnTo>
                  <a:lnTo>
                    <a:pt x="161695" y="101129"/>
                  </a:lnTo>
                  <a:lnTo>
                    <a:pt x="205892" y="92163"/>
                  </a:lnTo>
                  <a:lnTo>
                    <a:pt x="770077" y="92163"/>
                  </a:lnTo>
                  <a:lnTo>
                    <a:pt x="765570" y="70165"/>
                  </a:lnTo>
                  <a:lnTo>
                    <a:pt x="740898" y="33750"/>
                  </a:lnTo>
                  <a:lnTo>
                    <a:pt x="704483" y="9078"/>
                  </a:lnTo>
                  <a:lnTo>
                    <a:pt x="660171" y="0"/>
                  </a:lnTo>
                  <a:close/>
                </a:path>
                <a:path w="771525" h="771525">
                  <a:moveTo>
                    <a:pt x="770077" y="92163"/>
                  </a:moveTo>
                  <a:lnTo>
                    <a:pt x="568744" y="92163"/>
                  </a:lnTo>
                  <a:lnTo>
                    <a:pt x="612942" y="101129"/>
                  </a:lnTo>
                  <a:lnTo>
                    <a:pt x="649109" y="125552"/>
                  </a:lnTo>
                  <a:lnTo>
                    <a:pt x="673532" y="161719"/>
                  </a:lnTo>
                  <a:lnTo>
                    <a:pt x="682497" y="205917"/>
                  </a:lnTo>
                  <a:lnTo>
                    <a:pt x="682497" y="568769"/>
                  </a:lnTo>
                  <a:lnTo>
                    <a:pt x="673532" y="612968"/>
                  </a:lnTo>
                  <a:lnTo>
                    <a:pt x="649109" y="649135"/>
                  </a:lnTo>
                  <a:lnTo>
                    <a:pt x="612942" y="673557"/>
                  </a:lnTo>
                  <a:lnTo>
                    <a:pt x="568744" y="682523"/>
                  </a:lnTo>
                  <a:lnTo>
                    <a:pt x="770088" y="682523"/>
                  </a:lnTo>
                  <a:lnTo>
                    <a:pt x="771524" y="675496"/>
                  </a:lnTo>
                  <a:lnTo>
                    <a:pt x="771524" y="99229"/>
                  </a:lnTo>
                  <a:lnTo>
                    <a:pt x="770077" y="92163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665359" y="122415"/>
            <a:ext cx="7623175" cy="10165080"/>
          </a:xfrm>
          <a:custGeom>
            <a:avLst/>
            <a:gdLst/>
            <a:ahLst/>
            <a:cxnLst/>
            <a:rect l="l" t="t" r="r" b="b"/>
            <a:pathLst>
              <a:path w="7623175" h="10165080">
                <a:moveTo>
                  <a:pt x="2385276" y="5543004"/>
                </a:moveTo>
                <a:lnTo>
                  <a:pt x="2374481" y="5489981"/>
                </a:lnTo>
                <a:lnTo>
                  <a:pt x="2361527" y="5448947"/>
                </a:lnTo>
                <a:lnTo>
                  <a:pt x="2343493" y="5409349"/>
                </a:lnTo>
                <a:lnTo>
                  <a:pt x="2321903" y="5371909"/>
                </a:lnTo>
                <a:lnTo>
                  <a:pt x="2296630" y="5336629"/>
                </a:lnTo>
                <a:lnTo>
                  <a:pt x="2267928" y="5304955"/>
                </a:lnTo>
                <a:lnTo>
                  <a:pt x="2235543" y="5276151"/>
                </a:lnTo>
                <a:lnTo>
                  <a:pt x="2200872" y="5250231"/>
                </a:lnTo>
                <a:lnTo>
                  <a:pt x="2163534" y="5228641"/>
                </a:lnTo>
                <a:lnTo>
                  <a:pt x="2123910" y="5211356"/>
                </a:lnTo>
                <a:lnTo>
                  <a:pt x="2082888" y="5198402"/>
                </a:lnTo>
                <a:lnTo>
                  <a:pt x="2041105" y="5189042"/>
                </a:lnTo>
                <a:lnTo>
                  <a:pt x="1997900" y="5184711"/>
                </a:lnTo>
                <a:lnTo>
                  <a:pt x="1976310" y="5184000"/>
                </a:lnTo>
                <a:lnTo>
                  <a:pt x="1955431" y="5184711"/>
                </a:lnTo>
                <a:lnTo>
                  <a:pt x="1913674" y="5189042"/>
                </a:lnTo>
                <a:lnTo>
                  <a:pt x="1872640" y="5197678"/>
                </a:lnTo>
                <a:lnTo>
                  <a:pt x="1833041" y="5209921"/>
                </a:lnTo>
                <a:lnTo>
                  <a:pt x="1794154" y="5226482"/>
                </a:lnTo>
                <a:lnTo>
                  <a:pt x="1758149" y="5246636"/>
                </a:lnTo>
                <a:lnTo>
                  <a:pt x="1723593" y="5270398"/>
                </a:lnTo>
                <a:lnTo>
                  <a:pt x="1691919" y="5297754"/>
                </a:lnTo>
                <a:lnTo>
                  <a:pt x="1649437" y="5344553"/>
                </a:lnTo>
                <a:lnTo>
                  <a:pt x="1625688" y="5379110"/>
                </a:lnTo>
                <a:lnTo>
                  <a:pt x="1605534" y="5415826"/>
                </a:lnTo>
                <a:lnTo>
                  <a:pt x="1596961" y="5434355"/>
                </a:lnTo>
                <a:lnTo>
                  <a:pt x="1580337" y="5429491"/>
                </a:lnTo>
                <a:lnTo>
                  <a:pt x="1532089" y="5417972"/>
                </a:lnTo>
                <a:lnTo>
                  <a:pt x="1483868" y="5408612"/>
                </a:lnTo>
                <a:lnTo>
                  <a:pt x="1434909" y="5402135"/>
                </a:lnTo>
                <a:lnTo>
                  <a:pt x="1385227" y="5398541"/>
                </a:lnTo>
                <a:lnTo>
                  <a:pt x="1336268" y="5397093"/>
                </a:lnTo>
                <a:lnTo>
                  <a:pt x="1287297" y="5398541"/>
                </a:lnTo>
                <a:lnTo>
                  <a:pt x="1237640" y="5402135"/>
                </a:lnTo>
                <a:lnTo>
                  <a:pt x="1188681" y="5408612"/>
                </a:lnTo>
                <a:lnTo>
                  <a:pt x="1140447" y="5417972"/>
                </a:lnTo>
                <a:lnTo>
                  <a:pt x="1092212" y="5429491"/>
                </a:lnTo>
                <a:lnTo>
                  <a:pt x="1045400" y="5443169"/>
                </a:lnTo>
                <a:lnTo>
                  <a:pt x="998613" y="5459730"/>
                </a:lnTo>
                <a:lnTo>
                  <a:pt x="953249" y="5478450"/>
                </a:lnTo>
                <a:lnTo>
                  <a:pt x="908608" y="5500052"/>
                </a:lnTo>
                <a:lnTo>
                  <a:pt x="865416" y="5523090"/>
                </a:lnTo>
                <a:lnTo>
                  <a:pt x="823645" y="5549011"/>
                </a:lnTo>
                <a:lnTo>
                  <a:pt x="782624" y="5577090"/>
                </a:lnTo>
                <a:lnTo>
                  <a:pt x="743737" y="5606605"/>
                </a:lnTo>
                <a:lnTo>
                  <a:pt x="706310" y="5639003"/>
                </a:lnTo>
                <a:lnTo>
                  <a:pt x="670293" y="5672836"/>
                </a:lnTo>
                <a:lnTo>
                  <a:pt x="636473" y="5708840"/>
                </a:lnTo>
                <a:lnTo>
                  <a:pt x="604075" y="5746280"/>
                </a:lnTo>
                <a:lnTo>
                  <a:pt x="574548" y="5785155"/>
                </a:lnTo>
                <a:lnTo>
                  <a:pt x="546455" y="5826188"/>
                </a:lnTo>
                <a:lnTo>
                  <a:pt x="520534" y="5867959"/>
                </a:lnTo>
                <a:lnTo>
                  <a:pt x="497509" y="5911151"/>
                </a:lnTo>
                <a:lnTo>
                  <a:pt x="475919" y="5955792"/>
                </a:lnTo>
                <a:lnTo>
                  <a:pt x="457200" y="6001143"/>
                </a:lnTo>
                <a:lnTo>
                  <a:pt x="440626" y="6047943"/>
                </a:lnTo>
                <a:lnTo>
                  <a:pt x="426961" y="6094742"/>
                </a:lnTo>
                <a:lnTo>
                  <a:pt x="415442" y="6142977"/>
                </a:lnTo>
                <a:lnTo>
                  <a:pt x="406082" y="6191224"/>
                </a:lnTo>
                <a:lnTo>
                  <a:pt x="399605" y="6240183"/>
                </a:lnTo>
                <a:lnTo>
                  <a:pt x="395998" y="6289853"/>
                </a:lnTo>
                <a:lnTo>
                  <a:pt x="394563" y="6338811"/>
                </a:lnTo>
                <a:lnTo>
                  <a:pt x="395998" y="6387770"/>
                </a:lnTo>
                <a:lnTo>
                  <a:pt x="399605" y="6437439"/>
                </a:lnTo>
                <a:lnTo>
                  <a:pt x="406082" y="6486411"/>
                </a:lnTo>
                <a:lnTo>
                  <a:pt x="415442" y="6534645"/>
                </a:lnTo>
                <a:lnTo>
                  <a:pt x="426961" y="6582156"/>
                </a:lnTo>
                <a:lnTo>
                  <a:pt x="440626" y="6629679"/>
                </a:lnTo>
                <a:lnTo>
                  <a:pt x="457200" y="6675755"/>
                </a:lnTo>
                <a:lnTo>
                  <a:pt x="475919" y="6721830"/>
                </a:lnTo>
                <a:lnTo>
                  <a:pt x="497509" y="6765747"/>
                </a:lnTo>
                <a:lnTo>
                  <a:pt x="521271" y="6809664"/>
                </a:lnTo>
                <a:lnTo>
                  <a:pt x="546455" y="6851421"/>
                </a:lnTo>
                <a:lnTo>
                  <a:pt x="574548" y="6891744"/>
                </a:lnTo>
                <a:lnTo>
                  <a:pt x="604774" y="6931342"/>
                </a:lnTo>
                <a:lnTo>
                  <a:pt x="636473" y="6968782"/>
                </a:lnTo>
                <a:lnTo>
                  <a:pt x="670293" y="7004075"/>
                </a:lnTo>
                <a:lnTo>
                  <a:pt x="706310" y="7037895"/>
                </a:lnTo>
                <a:lnTo>
                  <a:pt x="743737" y="7070293"/>
                </a:lnTo>
                <a:lnTo>
                  <a:pt x="783323" y="7099821"/>
                </a:lnTo>
                <a:lnTo>
                  <a:pt x="823645" y="7127900"/>
                </a:lnTo>
                <a:lnTo>
                  <a:pt x="865416" y="7153808"/>
                </a:lnTo>
                <a:lnTo>
                  <a:pt x="908608" y="7177570"/>
                </a:lnTo>
                <a:lnTo>
                  <a:pt x="953249" y="7198449"/>
                </a:lnTo>
                <a:lnTo>
                  <a:pt x="998613" y="7217169"/>
                </a:lnTo>
                <a:lnTo>
                  <a:pt x="1045400" y="7233729"/>
                </a:lnTo>
                <a:lnTo>
                  <a:pt x="1092923" y="7247407"/>
                </a:lnTo>
                <a:lnTo>
                  <a:pt x="1140447" y="7258926"/>
                </a:lnTo>
                <a:lnTo>
                  <a:pt x="1188681" y="7268286"/>
                </a:lnTo>
                <a:lnTo>
                  <a:pt x="1237640" y="7274763"/>
                </a:lnTo>
                <a:lnTo>
                  <a:pt x="1287297" y="7278370"/>
                </a:lnTo>
                <a:lnTo>
                  <a:pt x="1336268" y="7279805"/>
                </a:lnTo>
                <a:lnTo>
                  <a:pt x="1336268" y="7280529"/>
                </a:lnTo>
                <a:lnTo>
                  <a:pt x="1385227" y="7279094"/>
                </a:lnTo>
                <a:lnTo>
                  <a:pt x="1434909" y="7275487"/>
                </a:lnTo>
                <a:lnTo>
                  <a:pt x="1483868" y="7269010"/>
                </a:lnTo>
                <a:lnTo>
                  <a:pt x="1532089" y="7259663"/>
                </a:lnTo>
                <a:lnTo>
                  <a:pt x="1579600" y="7248131"/>
                </a:lnTo>
                <a:lnTo>
                  <a:pt x="1627124" y="7234453"/>
                </a:lnTo>
                <a:lnTo>
                  <a:pt x="1673212" y="7217892"/>
                </a:lnTo>
                <a:lnTo>
                  <a:pt x="1719300" y="7199173"/>
                </a:lnTo>
                <a:lnTo>
                  <a:pt x="1763204" y="7177570"/>
                </a:lnTo>
                <a:lnTo>
                  <a:pt x="1807133" y="7153808"/>
                </a:lnTo>
                <a:lnTo>
                  <a:pt x="1848878" y="7128611"/>
                </a:lnTo>
                <a:lnTo>
                  <a:pt x="1889201" y="7100544"/>
                </a:lnTo>
                <a:lnTo>
                  <a:pt x="1928799" y="7070293"/>
                </a:lnTo>
                <a:lnTo>
                  <a:pt x="1966239" y="7038632"/>
                </a:lnTo>
                <a:lnTo>
                  <a:pt x="2001520" y="7004774"/>
                </a:lnTo>
                <a:lnTo>
                  <a:pt x="2035403" y="6968782"/>
                </a:lnTo>
                <a:lnTo>
                  <a:pt x="2067788" y="6931342"/>
                </a:lnTo>
                <a:lnTo>
                  <a:pt x="2097239" y="6891744"/>
                </a:lnTo>
                <a:lnTo>
                  <a:pt x="2125319" y="6851421"/>
                </a:lnTo>
                <a:lnTo>
                  <a:pt x="2151215" y="6809664"/>
                </a:lnTo>
                <a:lnTo>
                  <a:pt x="2174976" y="6766471"/>
                </a:lnTo>
                <a:lnTo>
                  <a:pt x="2195931" y="6721830"/>
                </a:lnTo>
                <a:lnTo>
                  <a:pt x="2214600" y="6676479"/>
                </a:lnTo>
                <a:lnTo>
                  <a:pt x="2231225" y="6629679"/>
                </a:lnTo>
                <a:lnTo>
                  <a:pt x="2244826" y="6582156"/>
                </a:lnTo>
                <a:lnTo>
                  <a:pt x="2256383" y="6534645"/>
                </a:lnTo>
                <a:lnTo>
                  <a:pt x="2265781" y="6486411"/>
                </a:lnTo>
                <a:lnTo>
                  <a:pt x="2272258" y="6437439"/>
                </a:lnTo>
                <a:lnTo>
                  <a:pt x="2275814" y="6387770"/>
                </a:lnTo>
                <a:lnTo>
                  <a:pt x="2277211" y="6338811"/>
                </a:lnTo>
                <a:lnTo>
                  <a:pt x="2277973" y="6338811"/>
                </a:lnTo>
                <a:lnTo>
                  <a:pt x="2276576" y="6289853"/>
                </a:lnTo>
                <a:lnTo>
                  <a:pt x="2272893" y="6240183"/>
                </a:lnTo>
                <a:lnTo>
                  <a:pt x="2266416" y="6191224"/>
                </a:lnTo>
                <a:lnTo>
                  <a:pt x="2257145" y="6142977"/>
                </a:lnTo>
                <a:lnTo>
                  <a:pt x="2245588" y="6094742"/>
                </a:lnTo>
                <a:lnTo>
                  <a:pt x="2231860" y="6047943"/>
                </a:lnTo>
                <a:lnTo>
                  <a:pt x="2215350" y="6001143"/>
                </a:lnTo>
                <a:lnTo>
                  <a:pt x="2196566" y="5955792"/>
                </a:lnTo>
                <a:lnTo>
                  <a:pt x="2192807" y="5948032"/>
                </a:lnTo>
                <a:lnTo>
                  <a:pt x="2200872" y="5942838"/>
                </a:lnTo>
                <a:lnTo>
                  <a:pt x="2236178" y="5917641"/>
                </a:lnTo>
                <a:lnTo>
                  <a:pt x="2267928" y="5888850"/>
                </a:lnTo>
                <a:lnTo>
                  <a:pt x="2296630" y="5856452"/>
                </a:lnTo>
                <a:lnTo>
                  <a:pt x="2322665" y="5821172"/>
                </a:lnTo>
                <a:lnTo>
                  <a:pt x="2344255" y="5783732"/>
                </a:lnTo>
                <a:lnTo>
                  <a:pt x="2361527" y="5744134"/>
                </a:lnTo>
                <a:lnTo>
                  <a:pt x="2374481" y="5703100"/>
                </a:lnTo>
                <a:lnTo>
                  <a:pt x="2383752" y="5661330"/>
                </a:lnTo>
                <a:lnTo>
                  <a:pt x="2385276" y="5650065"/>
                </a:lnTo>
                <a:lnTo>
                  <a:pt x="2385276" y="5543004"/>
                </a:lnTo>
                <a:close/>
              </a:path>
              <a:path w="7623175" h="10165080">
                <a:moveTo>
                  <a:pt x="4800587" y="1462100"/>
                </a:moveTo>
                <a:lnTo>
                  <a:pt x="4795101" y="1393190"/>
                </a:lnTo>
                <a:lnTo>
                  <a:pt x="4784306" y="1312557"/>
                </a:lnTo>
                <a:lnTo>
                  <a:pt x="4769828" y="1232636"/>
                </a:lnTo>
                <a:lnTo>
                  <a:pt x="4750397" y="1153439"/>
                </a:lnTo>
                <a:lnTo>
                  <a:pt x="4727410" y="1074953"/>
                </a:lnTo>
                <a:lnTo>
                  <a:pt x="4699978" y="997915"/>
                </a:lnTo>
                <a:lnTo>
                  <a:pt x="4669117" y="923036"/>
                </a:lnTo>
                <a:lnTo>
                  <a:pt x="4633811" y="849591"/>
                </a:lnTo>
                <a:lnTo>
                  <a:pt x="4594949" y="777595"/>
                </a:lnTo>
                <a:lnTo>
                  <a:pt x="4552404" y="708469"/>
                </a:lnTo>
                <a:lnTo>
                  <a:pt x="4506303" y="641515"/>
                </a:lnTo>
                <a:lnTo>
                  <a:pt x="4456646" y="576719"/>
                </a:lnTo>
                <a:lnTo>
                  <a:pt x="4404068" y="514794"/>
                </a:lnTo>
                <a:lnTo>
                  <a:pt x="4347934" y="455752"/>
                </a:lnTo>
                <a:lnTo>
                  <a:pt x="4288879" y="399592"/>
                </a:lnTo>
                <a:lnTo>
                  <a:pt x="4227030" y="347040"/>
                </a:lnTo>
                <a:lnTo>
                  <a:pt x="4162260" y="297357"/>
                </a:lnTo>
                <a:lnTo>
                  <a:pt x="4095204" y="251282"/>
                </a:lnTo>
                <a:lnTo>
                  <a:pt x="4025354" y="208076"/>
                </a:lnTo>
                <a:lnTo>
                  <a:pt x="3954107" y="169913"/>
                </a:lnTo>
                <a:lnTo>
                  <a:pt x="3880701" y="134632"/>
                </a:lnTo>
                <a:lnTo>
                  <a:pt x="3805136" y="103682"/>
                </a:lnTo>
                <a:lnTo>
                  <a:pt x="3728809" y="76314"/>
                </a:lnTo>
                <a:lnTo>
                  <a:pt x="3650323" y="53276"/>
                </a:lnTo>
                <a:lnTo>
                  <a:pt x="3571075" y="33845"/>
                </a:lnTo>
                <a:lnTo>
                  <a:pt x="3491192" y="19443"/>
                </a:lnTo>
                <a:lnTo>
                  <a:pt x="3410547" y="8636"/>
                </a:lnTo>
                <a:lnTo>
                  <a:pt x="3329140" y="2159"/>
                </a:lnTo>
                <a:lnTo>
                  <a:pt x="3247860" y="0"/>
                </a:lnTo>
                <a:lnTo>
                  <a:pt x="3166453" y="2159"/>
                </a:lnTo>
                <a:lnTo>
                  <a:pt x="3085173" y="8636"/>
                </a:lnTo>
                <a:lnTo>
                  <a:pt x="3004528" y="19443"/>
                </a:lnTo>
                <a:lnTo>
                  <a:pt x="2924518" y="33845"/>
                </a:lnTo>
                <a:lnTo>
                  <a:pt x="2844635" y="53276"/>
                </a:lnTo>
                <a:lnTo>
                  <a:pt x="2766911" y="76314"/>
                </a:lnTo>
                <a:lnTo>
                  <a:pt x="2689822" y="103682"/>
                </a:lnTo>
                <a:lnTo>
                  <a:pt x="2615019" y="134632"/>
                </a:lnTo>
                <a:lnTo>
                  <a:pt x="2541486" y="169913"/>
                </a:lnTo>
                <a:lnTo>
                  <a:pt x="2469477" y="208800"/>
                </a:lnTo>
                <a:lnTo>
                  <a:pt x="2400389" y="251282"/>
                </a:lnTo>
                <a:lnTo>
                  <a:pt x="2332698" y="297357"/>
                </a:lnTo>
                <a:lnTo>
                  <a:pt x="2268690" y="347040"/>
                </a:lnTo>
                <a:lnTo>
                  <a:pt x="2206714" y="400316"/>
                </a:lnTo>
                <a:lnTo>
                  <a:pt x="2147659" y="456476"/>
                </a:lnTo>
                <a:lnTo>
                  <a:pt x="2091524" y="515518"/>
                </a:lnTo>
                <a:lnTo>
                  <a:pt x="2038311" y="577430"/>
                </a:lnTo>
                <a:lnTo>
                  <a:pt x="1988578" y="642239"/>
                </a:lnTo>
                <a:lnTo>
                  <a:pt x="1942503" y="709193"/>
                </a:lnTo>
                <a:lnTo>
                  <a:pt x="1900021" y="778306"/>
                </a:lnTo>
                <a:lnTo>
                  <a:pt x="1861146" y="850315"/>
                </a:lnTo>
                <a:lnTo>
                  <a:pt x="1826590" y="923747"/>
                </a:lnTo>
                <a:lnTo>
                  <a:pt x="1794903" y="999350"/>
                </a:lnTo>
                <a:lnTo>
                  <a:pt x="1768271" y="1075677"/>
                </a:lnTo>
                <a:lnTo>
                  <a:pt x="1744510" y="1154150"/>
                </a:lnTo>
                <a:lnTo>
                  <a:pt x="1725790" y="1233347"/>
                </a:lnTo>
                <a:lnTo>
                  <a:pt x="1722158" y="1252486"/>
                </a:lnTo>
                <a:lnTo>
                  <a:pt x="1656676" y="1236941"/>
                </a:lnTo>
                <a:lnTo>
                  <a:pt x="1586128" y="1223264"/>
                </a:lnTo>
                <a:lnTo>
                  <a:pt x="1514830" y="1213904"/>
                </a:lnTo>
                <a:lnTo>
                  <a:pt x="1443570" y="1208862"/>
                </a:lnTo>
                <a:lnTo>
                  <a:pt x="1371561" y="1206703"/>
                </a:lnTo>
                <a:lnTo>
                  <a:pt x="1299565" y="1208862"/>
                </a:lnTo>
                <a:lnTo>
                  <a:pt x="1228293" y="1213904"/>
                </a:lnTo>
                <a:lnTo>
                  <a:pt x="1157008" y="1223264"/>
                </a:lnTo>
                <a:lnTo>
                  <a:pt x="1086459" y="1236941"/>
                </a:lnTo>
                <a:lnTo>
                  <a:pt x="1016622" y="1253502"/>
                </a:lnTo>
                <a:lnTo>
                  <a:pt x="947496" y="1273657"/>
                </a:lnTo>
                <a:lnTo>
                  <a:pt x="929652" y="1280121"/>
                </a:lnTo>
                <a:lnTo>
                  <a:pt x="924458" y="1265021"/>
                </a:lnTo>
                <a:lnTo>
                  <a:pt x="906462" y="1225423"/>
                </a:lnTo>
                <a:lnTo>
                  <a:pt x="884859" y="1187259"/>
                </a:lnTo>
                <a:lnTo>
                  <a:pt x="858939" y="1151978"/>
                </a:lnTo>
                <a:lnTo>
                  <a:pt x="829424" y="1119581"/>
                </a:lnTo>
                <a:lnTo>
                  <a:pt x="797026" y="1090066"/>
                </a:lnTo>
                <a:lnTo>
                  <a:pt x="761733" y="1064856"/>
                </a:lnTo>
                <a:lnTo>
                  <a:pt x="724306" y="1042543"/>
                </a:lnTo>
                <a:lnTo>
                  <a:pt x="683983" y="1025258"/>
                </a:lnTo>
                <a:lnTo>
                  <a:pt x="642226" y="1011580"/>
                </a:lnTo>
                <a:lnTo>
                  <a:pt x="599744" y="1002220"/>
                </a:lnTo>
                <a:lnTo>
                  <a:pt x="555828" y="997902"/>
                </a:lnTo>
                <a:lnTo>
                  <a:pt x="534225" y="997178"/>
                </a:lnTo>
                <a:lnTo>
                  <a:pt x="513334" y="997902"/>
                </a:lnTo>
                <a:lnTo>
                  <a:pt x="470865" y="1002220"/>
                </a:lnTo>
                <a:lnTo>
                  <a:pt x="429094" y="1010856"/>
                </a:lnTo>
                <a:lnTo>
                  <a:pt x="388772" y="1023099"/>
                </a:lnTo>
                <a:lnTo>
                  <a:pt x="349910" y="1039660"/>
                </a:lnTo>
                <a:lnTo>
                  <a:pt x="312458" y="1060538"/>
                </a:lnTo>
                <a:lnTo>
                  <a:pt x="277914" y="1085024"/>
                </a:lnTo>
                <a:lnTo>
                  <a:pt x="245516" y="1112380"/>
                </a:lnTo>
                <a:lnTo>
                  <a:pt x="216712" y="1143342"/>
                </a:lnTo>
                <a:lnTo>
                  <a:pt x="190792" y="1176464"/>
                </a:lnTo>
                <a:lnTo>
                  <a:pt x="168478" y="1212456"/>
                </a:lnTo>
                <a:lnTo>
                  <a:pt x="149758" y="1250619"/>
                </a:lnTo>
                <a:lnTo>
                  <a:pt x="134632" y="1290218"/>
                </a:lnTo>
                <a:lnTo>
                  <a:pt x="124561" y="1331264"/>
                </a:lnTo>
                <a:lnTo>
                  <a:pt x="118071" y="1373022"/>
                </a:lnTo>
                <a:lnTo>
                  <a:pt x="115925" y="1415503"/>
                </a:lnTo>
                <a:lnTo>
                  <a:pt x="116636" y="1437093"/>
                </a:lnTo>
                <a:lnTo>
                  <a:pt x="120954" y="1481023"/>
                </a:lnTo>
                <a:lnTo>
                  <a:pt x="130314" y="1523492"/>
                </a:lnTo>
                <a:lnTo>
                  <a:pt x="143979" y="1565262"/>
                </a:lnTo>
                <a:lnTo>
                  <a:pt x="162001" y="1604860"/>
                </a:lnTo>
                <a:lnTo>
                  <a:pt x="183591" y="1643011"/>
                </a:lnTo>
                <a:lnTo>
                  <a:pt x="209511" y="1678305"/>
                </a:lnTo>
                <a:lnTo>
                  <a:pt x="239039" y="1710702"/>
                </a:lnTo>
                <a:lnTo>
                  <a:pt x="271437" y="1740217"/>
                </a:lnTo>
                <a:lnTo>
                  <a:pt x="280987" y="1747405"/>
                </a:lnTo>
                <a:lnTo>
                  <a:pt x="262077" y="1771891"/>
                </a:lnTo>
                <a:lnTo>
                  <a:pt x="221018" y="1830933"/>
                </a:lnTo>
                <a:lnTo>
                  <a:pt x="183591" y="1892134"/>
                </a:lnTo>
                <a:lnTo>
                  <a:pt x="149758" y="1955495"/>
                </a:lnTo>
                <a:lnTo>
                  <a:pt x="118783" y="2020290"/>
                </a:lnTo>
                <a:lnTo>
                  <a:pt x="91440" y="2086533"/>
                </a:lnTo>
                <a:lnTo>
                  <a:pt x="66954" y="2154212"/>
                </a:lnTo>
                <a:lnTo>
                  <a:pt x="46799" y="2223338"/>
                </a:lnTo>
                <a:lnTo>
                  <a:pt x="30238" y="2293175"/>
                </a:lnTo>
                <a:lnTo>
                  <a:pt x="16548" y="2363736"/>
                </a:lnTo>
                <a:lnTo>
                  <a:pt x="7200" y="2435009"/>
                </a:lnTo>
                <a:lnTo>
                  <a:pt x="2159" y="2506294"/>
                </a:lnTo>
                <a:lnTo>
                  <a:pt x="0" y="2578290"/>
                </a:lnTo>
                <a:lnTo>
                  <a:pt x="2159" y="2650286"/>
                </a:lnTo>
                <a:lnTo>
                  <a:pt x="7924" y="2721572"/>
                </a:lnTo>
                <a:lnTo>
                  <a:pt x="17284" y="2792857"/>
                </a:lnTo>
                <a:lnTo>
                  <a:pt x="30238" y="2863418"/>
                </a:lnTo>
                <a:lnTo>
                  <a:pt x="46799" y="2933255"/>
                </a:lnTo>
                <a:lnTo>
                  <a:pt x="66954" y="3001645"/>
                </a:lnTo>
                <a:lnTo>
                  <a:pt x="91440" y="3069336"/>
                </a:lnTo>
                <a:lnTo>
                  <a:pt x="118783" y="3136290"/>
                </a:lnTo>
                <a:lnTo>
                  <a:pt x="149758" y="3200374"/>
                </a:lnTo>
                <a:lnTo>
                  <a:pt x="184302" y="3263735"/>
                </a:lnTo>
                <a:lnTo>
                  <a:pt x="221754" y="3324923"/>
                </a:lnTo>
                <a:lnTo>
                  <a:pt x="262077" y="3383965"/>
                </a:lnTo>
                <a:lnTo>
                  <a:pt x="305993" y="3440849"/>
                </a:lnTo>
                <a:lnTo>
                  <a:pt x="352780" y="3495573"/>
                </a:lnTo>
                <a:lnTo>
                  <a:pt x="401751" y="3547414"/>
                </a:lnTo>
                <a:lnTo>
                  <a:pt x="454304" y="3597097"/>
                </a:lnTo>
                <a:lnTo>
                  <a:pt x="508304" y="3643884"/>
                </a:lnTo>
                <a:lnTo>
                  <a:pt x="565912" y="3687089"/>
                </a:lnTo>
                <a:lnTo>
                  <a:pt x="624941" y="3728123"/>
                </a:lnTo>
                <a:lnTo>
                  <a:pt x="686142" y="3765562"/>
                </a:lnTo>
                <a:lnTo>
                  <a:pt x="748779" y="3800144"/>
                </a:lnTo>
                <a:lnTo>
                  <a:pt x="813587" y="3830358"/>
                </a:lnTo>
                <a:lnTo>
                  <a:pt x="880541" y="3858450"/>
                </a:lnTo>
                <a:lnTo>
                  <a:pt x="948207" y="3882212"/>
                </a:lnTo>
                <a:lnTo>
                  <a:pt x="1016622" y="3902379"/>
                </a:lnTo>
                <a:lnTo>
                  <a:pt x="1086459" y="3918940"/>
                </a:lnTo>
                <a:lnTo>
                  <a:pt x="1157008" y="3932605"/>
                </a:lnTo>
                <a:lnTo>
                  <a:pt x="1228293" y="3941965"/>
                </a:lnTo>
                <a:lnTo>
                  <a:pt x="1299565" y="3947007"/>
                </a:lnTo>
                <a:lnTo>
                  <a:pt x="1371561" y="3949166"/>
                </a:lnTo>
                <a:lnTo>
                  <a:pt x="1371561" y="3949890"/>
                </a:lnTo>
                <a:lnTo>
                  <a:pt x="1443570" y="3947718"/>
                </a:lnTo>
                <a:lnTo>
                  <a:pt x="1514830" y="3941965"/>
                </a:lnTo>
                <a:lnTo>
                  <a:pt x="1586128" y="3932605"/>
                </a:lnTo>
                <a:lnTo>
                  <a:pt x="1656676" y="3919639"/>
                </a:lnTo>
                <a:lnTo>
                  <a:pt x="1726501" y="3903091"/>
                </a:lnTo>
                <a:lnTo>
                  <a:pt x="1794916" y="3882923"/>
                </a:lnTo>
                <a:lnTo>
                  <a:pt x="1862594" y="3858450"/>
                </a:lnTo>
                <a:lnTo>
                  <a:pt x="1929549" y="3831094"/>
                </a:lnTo>
                <a:lnTo>
                  <a:pt x="1993620" y="3800144"/>
                </a:lnTo>
                <a:lnTo>
                  <a:pt x="2056993" y="3765562"/>
                </a:lnTo>
                <a:lnTo>
                  <a:pt x="2118195" y="3728123"/>
                </a:lnTo>
                <a:lnTo>
                  <a:pt x="2177250" y="3687800"/>
                </a:lnTo>
                <a:lnTo>
                  <a:pt x="2234158" y="3643884"/>
                </a:lnTo>
                <a:lnTo>
                  <a:pt x="2288768" y="3597097"/>
                </a:lnTo>
                <a:lnTo>
                  <a:pt x="2340711" y="3548126"/>
                </a:lnTo>
                <a:lnTo>
                  <a:pt x="2390368" y="3495573"/>
                </a:lnTo>
                <a:lnTo>
                  <a:pt x="2437104" y="3441573"/>
                </a:lnTo>
                <a:lnTo>
                  <a:pt x="2480284" y="3383965"/>
                </a:lnTo>
                <a:lnTo>
                  <a:pt x="2521420" y="3324923"/>
                </a:lnTo>
                <a:lnTo>
                  <a:pt x="2558770" y="3263735"/>
                </a:lnTo>
                <a:lnTo>
                  <a:pt x="2593314" y="3201085"/>
                </a:lnTo>
                <a:lnTo>
                  <a:pt x="2623655" y="3136290"/>
                </a:lnTo>
                <a:lnTo>
                  <a:pt x="2651734" y="3069336"/>
                </a:lnTo>
                <a:lnTo>
                  <a:pt x="2675090" y="3002775"/>
                </a:lnTo>
                <a:lnTo>
                  <a:pt x="2689822" y="3008858"/>
                </a:lnTo>
                <a:lnTo>
                  <a:pt x="2766911" y="3036227"/>
                </a:lnTo>
                <a:lnTo>
                  <a:pt x="2845397" y="3059265"/>
                </a:lnTo>
                <a:lnTo>
                  <a:pt x="2924518" y="3078708"/>
                </a:lnTo>
                <a:lnTo>
                  <a:pt x="3004528" y="3093097"/>
                </a:lnTo>
                <a:lnTo>
                  <a:pt x="3085173" y="3103905"/>
                </a:lnTo>
                <a:lnTo>
                  <a:pt x="3166453" y="3110382"/>
                </a:lnTo>
                <a:lnTo>
                  <a:pt x="3247860" y="3112541"/>
                </a:lnTo>
                <a:lnTo>
                  <a:pt x="3329140" y="3110382"/>
                </a:lnTo>
                <a:lnTo>
                  <a:pt x="3410547" y="3103905"/>
                </a:lnTo>
                <a:lnTo>
                  <a:pt x="3491192" y="3093097"/>
                </a:lnTo>
                <a:lnTo>
                  <a:pt x="3571075" y="3078708"/>
                </a:lnTo>
                <a:lnTo>
                  <a:pt x="3650323" y="3059265"/>
                </a:lnTo>
                <a:lnTo>
                  <a:pt x="3728809" y="3036227"/>
                </a:lnTo>
                <a:lnTo>
                  <a:pt x="3805771" y="3008858"/>
                </a:lnTo>
                <a:lnTo>
                  <a:pt x="3880701" y="2977908"/>
                </a:lnTo>
                <a:lnTo>
                  <a:pt x="3954107" y="2942615"/>
                </a:lnTo>
                <a:lnTo>
                  <a:pt x="4026116" y="2903740"/>
                </a:lnTo>
                <a:lnTo>
                  <a:pt x="4095204" y="2861259"/>
                </a:lnTo>
                <a:lnTo>
                  <a:pt x="4162260" y="2815183"/>
                </a:lnTo>
                <a:lnTo>
                  <a:pt x="4227030" y="2765501"/>
                </a:lnTo>
                <a:lnTo>
                  <a:pt x="4288879" y="2712224"/>
                </a:lnTo>
                <a:lnTo>
                  <a:pt x="4347934" y="2656065"/>
                </a:lnTo>
                <a:lnTo>
                  <a:pt x="4404068" y="2597023"/>
                </a:lnTo>
                <a:lnTo>
                  <a:pt x="4456646" y="2535110"/>
                </a:lnTo>
                <a:lnTo>
                  <a:pt x="4506303" y="2470302"/>
                </a:lnTo>
                <a:lnTo>
                  <a:pt x="4552404" y="2403348"/>
                </a:lnTo>
                <a:lnTo>
                  <a:pt x="4595584" y="2334222"/>
                </a:lnTo>
                <a:lnTo>
                  <a:pt x="4633811" y="2262225"/>
                </a:lnTo>
                <a:lnTo>
                  <a:pt x="4669117" y="2188781"/>
                </a:lnTo>
                <a:lnTo>
                  <a:pt x="4699978" y="2113902"/>
                </a:lnTo>
                <a:lnTo>
                  <a:pt x="4727410" y="2036864"/>
                </a:lnTo>
                <a:lnTo>
                  <a:pt x="4750397" y="1958390"/>
                </a:lnTo>
                <a:lnTo>
                  <a:pt x="4769828" y="1879193"/>
                </a:lnTo>
                <a:lnTo>
                  <a:pt x="4784306" y="1799272"/>
                </a:lnTo>
                <a:lnTo>
                  <a:pt x="4795101" y="1718627"/>
                </a:lnTo>
                <a:lnTo>
                  <a:pt x="4800587" y="1649704"/>
                </a:lnTo>
                <a:lnTo>
                  <a:pt x="4800587" y="1462100"/>
                </a:lnTo>
                <a:close/>
              </a:path>
              <a:path w="7623175" h="10165080">
                <a:moveTo>
                  <a:pt x="7622667" y="5242953"/>
                </a:moveTo>
                <a:lnTo>
                  <a:pt x="7622641" y="3324796"/>
                </a:lnTo>
                <a:lnTo>
                  <a:pt x="7572845" y="3279584"/>
                </a:lnTo>
                <a:lnTo>
                  <a:pt x="7515949" y="3232061"/>
                </a:lnTo>
                <a:lnTo>
                  <a:pt x="7455497" y="3187420"/>
                </a:lnTo>
                <a:lnTo>
                  <a:pt x="7393648" y="3147110"/>
                </a:lnTo>
                <a:lnTo>
                  <a:pt x="7329513" y="3108223"/>
                </a:lnTo>
                <a:lnTo>
                  <a:pt x="7263219" y="3073666"/>
                </a:lnTo>
                <a:lnTo>
                  <a:pt x="7195655" y="3043428"/>
                </a:lnTo>
                <a:lnTo>
                  <a:pt x="7125805" y="3015348"/>
                </a:lnTo>
                <a:lnTo>
                  <a:pt x="7055193" y="2991586"/>
                </a:lnTo>
                <a:lnTo>
                  <a:pt x="6983184" y="2971431"/>
                </a:lnTo>
                <a:lnTo>
                  <a:pt x="6909778" y="2955594"/>
                </a:lnTo>
                <a:lnTo>
                  <a:pt x="6837007" y="2943352"/>
                </a:lnTo>
                <a:lnTo>
                  <a:pt x="6762204" y="2934716"/>
                </a:lnTo>
                <a:lnTo>
                  <a:pt x="6688036" y="2929674"/>
                </a:lnTo>
                <a:lnTo>
                  <a:pt x="6613106" y="2928950"/>
                </a:lnTo>
                <a:lnTo>
                  <a:pt x="6538303" y="2931833"/>
                </a:lnTo>
                <a:lnTo>
                  <a:pt x="6464770" y="2939758"/>
                </a:lnTo>
                <a:lnTo>
                  <a:pt x="6390729" y="2949829"/>
                </a:lnTo>
                <a:lnTo>
                  <a:pt x="6317196" y="2964230"/>
                </a:lnTo>
                <a:lnTo>
                  <a:pt x="6245187" y="2983674"/>
                </a:lnTo>
                <a:lnTo>
                  <a:pt x="6173940" y="3005277"/>
                </a:lnTo>
                <a:lnTo>
                  <a:pt x="6104090" y="3031909"/>
                </a:lnTo>
                <a:lnTo>
                  <a:pt x="6035764" y="3061436"/>
                </a:lnTo>
                <a:lnTo>
                  <a:pt x="5968708" y="3095269"/>
                </a:lnTo>
                <a:lnTo>
                  <a:pt x="5903938" y="3131261"/>
                </a:lnTo>
                <a:lnTo>
                  <a:pt x="5840565" y="3171583"/>
                </a:lnTo>
                <a:lnTo>
                  <a:pt x="5840565" y="3170859"/>
                </a:lnTo>
                <a:lnTo>
                  <a:pt x="5779351" y="3214789"/>
                </a:lnTo>
                <a:lnTo>
                  <a:pt x="5721058" y="3260864"/>
                </a:lnTo>
                <a:lnTo>
                  <a:pt x="5664924" y="3310534"/>
                </a:lnTo>
                <a:lnTo>
                  <a:pt x="5611711" y="3362375"/>
                </a:lnTo>
                <a:lnTo>
                  <a:pt x="5561292" y="3417824"/>
                </a:lnTo>
                <a:lnTo>
                  <a:pt x="5513794" y="3474694"/>
                </a:lnTo>
                <a:lnTo>
                  <a:pt x="5469090" y="3535172"/>
                </a:lnTo>
                <a:lnTo>
                  <a:pt x="5428831" y="3597097"/>
                </a:lnTo>
                <a:lnTo>
                  <a:pt x="5389842" y="3661168"/>
                </a:lnTo>
                <a:lnTo>
                  <a:pt x="5355298" y="3727412"/>
                </a:lnTo>
                <a:lnTo>
                  <a:pt x="5325072" y="3795090"/>
                </a:lnTo>
                <a:lnTo>
                  <a:pt x="5297005" y="3864927"/>
                </a:lnTo>
                <a:lnTo>
                  <a:pt x="5273256" y="3935476"/>
                </a:lnTo>
                <a:lnTo>
                  <a:pt x="5253063" y="4007472"/>
                </a:lnTo>
                <a:lnTo>
                  <a:pt x="5237315" y="4080916"/>
                </a:lnTo>
                <a:lnTo>
                  <a:pt x="5224996" y="4153636"/>
                </a:lnTo>
                <a:lnTo>
                  <a:pt x="5216360" y="4228516"/>
                </a:lnTo>
                <a:lnTo>
                  <a:pt x="5211407" y="4302671"/>
                </a:lnTo>
                <a:lnTo>
                  <a:pt x="5210645" y="4377537"/>
                </a:lnTo>
                <a:lnTo>
                  <a:pt x="5213566" y="4452417"/>
                </a:lnTo>
                <a:lnTo>
                  <a:pt x="5221440" y="4525861"/>
                </a:lnTo>
                <a:lnTo>
                  <a:pt x="5231473" y="4600016"/>
                </a:lnTo>
                <a:lnTo>
                  <a:pt x="5245951" y="4673447"/>
                </a:lnTo>
                <a:lnTo>
                  <a:pt x="5265382" y="4745456"/>
                </a:lnTo>
                <a:lnTo>
                  <a:pt x="5286972" y="4816729"/>
                </a:lnTo>
                <a:lnTo>
                  <a:pt x="5313642" y="4886566"/>
                </a:lnTo>
                <a:lnTo>
                  <a:pt x="5343106" y="4954968"/>
                </a:lnTo>
                <a:lnTo>
                  <a:pt x="5376888" y="5021923"/>
                </a:lnTo>
                <a:lnTo>
                  <a:pt x="5400294" y="5063985"/>
                </a:lnTo>
                <a:lnTo>
                  <a:pt x="5349583" y="5085359"/>
                </a:lnTo>
                <a:lnTo>
                  <a:pt x="5239474" y="5140795"/>
                </a:lnTo>
                <a:lnTo>
                  <a:pt x="5131397" y="5201272"/>
                </a:lnTo>
                <a:lnTo>
                  <a:pt x="5027765" y="5267503"/>
                </a:lnTo>
                <a:lnTo>
                  <a:pt x="4927689" y="5339499"/>
                </a:lnTo>
                <a:lnTo>
                  <a:pt x="4831169" y="5415826"/>
                </a:lnTo>
                <a:lnTo>
                  <a:pt x="4738332" y="5497182"/>
                </a:lnTo>
                <a:lnTo>
                  <a:pt x="4649686" y="5584304"/>
                </a:lnTo>
                <a:lnTo>
                  <a:pt x="4566882" y="5675020"/>
                </a:lnTo>
                <a:lnTo>
                  <a:pt x="4488523" y="5770054"/>
                </a:lnTo>
                <a:lnTo>
                  <a:pt x="4414990" y="5869406"/>
                </a:lnTo>
                <a:lnTo>
                  <a:pt x="4345902" y="5971641"/>
                </a:lnTo>
                <a:lnTo>
                  <a:pt x="4283926" y="6078207"/>
                </a:lnTo>
                <a:lnTo>
                  <a:pt x="4226395" y="6187643"/>
                </a:lnTo>
                <a:lnTo>
                  <a:pt x="4175214" y="6299962"/>
                </a:lnTo>
                <a:lnTo>
                  <a:pt x="4129875" y="6414440"/>
                </a:lnTo>
                <a:lnTo>
                  <a:pt x="4091013" y="6531076"/>
                </a:lnTo>
                <a:lnTo>
                  <a:pt x="4057231" y="6651307"/>
                </a:lnTo>
                <a:lnTo>
                  <a:pt x="4030561" y="6771551"/>
                </a:lnTo>
                <a:lnTo>
                  <a:pt x="4010368" y="6892506"/>
                </a:lnTo>
                <a:lnTo>
                  <a:pt x="3996017" y="7014896"/>
                </a:lnTo>
                <a:lnTo>
                  <a:pt x="3988016" y="7138733"/>
                </a:lnTo>
                <a:lnTo>
                  <a:pt x="3987381" y="7262571"/>
                </a:lnTo>
                <a:lnTo>
                  <a:pt x="3992334" y="7384961"/>
                </a:lnTo>
                <a:lnTo>
                  <a:pt x="4003891" y="7508087"/>
                </a:lnTo>
                <a:lnTo>
                  <a:pt x="4013606" y="7574089"/>
                </a:lnTo>
                <a:lnTo>
                  <a:pt x="3947757" y="7566482"/>
                </a:lnTo>
                <a:lnTo>
                  <a:pt x="3873589" y="7561440"/>
                </a:lnTo>
                <a:lnTo>
                  <a:pt x="3798659" y="7560704"/>
                </a:lnTo>
                <a:lnTo>
                  <a:pt x="3723729" y="7563599"/>
                </a:lnTo>
                <a:lnTo>
                  <a:pt x="3650323" y="7571524"/>
                </a:lnTo>
                <a:lnTo>
                  <a:pt x="3576155" y="7581595"/>
                </a:lnTo>
                <a:lnTo>
                  <a:pt x="3502749" y="7595997"/>
                </a:lnTo>
                <a:lnTo>
                  <a:pt x="3430740" y="7615441"/>
                </a:lnTo>
                <a:lnTo>
                  <a:pt x="3359493" y="7637043"/>
                </a:lnTo>
                <a:lnTo>
                  <a:pt x="3289643" y="7663675"/>
                </a:lnTo>
                <a:lnTo>
                  <a:pt x="3221190" y="7693190"/>
                </a:lnTo>
                <a:lnTo>
                  <a:pt x="3154261" y="7727035"/>
                </a:lnTo>
                <a:lnTo>
                  <a:pt x="3089491" y="7763027"/>
                </a:lnTo>
                <a:lnTo>
                  <a:pt x="3026118" y="7803350"/>
                </a:lnTo>
                <a:lnTo>
                  <a:pt x="3026118" y="7802626"/>
                </a:lnTo>
                <a:lnTo>
                  <a:pt x="2964904" y="7846542"/>
                </a:lnTo>
                <a:lnTo>
                  <a:pt x="2906611" y="7892631"/>
                </a:lnTo>
                <a:lnTo>
                  <a:pt x="2850477" y="7942300"/>
                </a:lnTo>
                <a:lnTo>
                  <a:pt x="2797137" y="7994142"/>
                </a:lnTo>
                <a:lnTo>
                  <a:pt x="2746718" y="8049590"/>
                </a:lnTo>
                <a:lnTo>
                  <a:pt x="2699220" y="8106461"/>
                </a:lnTo>
                <a:lnTo>
                  <a:pt x="2654643" y="8166938"/>
                </a:lnTo>
                <a:lnTo>
                  <a:pt x="2614257" y="8228863"/>
                </a:lnTo>
                <a:lnTo>
                  <a:pt x="2575395" y="8292935"/>
                </a:lnTo>
                <a:lnTo>
                  <a:pt x="2540851" y="8359165"/>
                </a:lnTo>
                <a:lnTo>
                  <a:pt x="2510625" y="8426844"/>
                </a:lnTo>
                <a:lnTo>
                  <a:pt x="2482558" y="8496694"/>
                </a:lnTo>
                <a:lnTo>
                  <a:pt x="2458809" y="8567242"/>
                </a:lnTo>
                <a:lnTo>
                  <a:pt x="2438616" y="8639238"/>
                </a:lnTo>
                <a:lnTo>
                  <a:pt x="2422741" y="8712683"/>
                </a:lnTo>
                <a:lnTo>
                  <a:pt x="2410549" y="8785390"/>
                </a:lnTo>
                <a:lnTo>
                  <a:pt x="2401913" y="8860269"/>
                </a:lnTo>
                <a:lnTo>
                  <a:pt x="2396833" y="8934425"/>
                </a:lnTo>
                <a:lnTo>
                  <a:pt x="2396198" y="9009304"/>
                </a:lnTo>
                <a:lnTo>
                  <a:pt x="2398992" y="9084183"/>
                </a:lnTo>
                <a:lnTo>
                  <a:pt x="2406993" y="9157614"/>
                </a:lnTo>
                <a:lnTo>
                  <a:pt x="2417026" y="9231770"/>
                </a:lnTo>
                <a:lnTo>
                  <a:pt x="2431377" y="9305214"/>
                </a:lnTo>
                <a:lnTo>
                  <a:pt x="2450808" y="9377210"/>
                </a:lnTo>
                <a:lnTo>
                  <a:pt x="2472525" y="9448482"/>
                </a:lnTo>
                <a:lnTo>
                  <a:pt x="2499068" y="9518320"/>
                </a:lnTo>
                <a:lnTo>
                  <a:pt x="2528659" y="9586722"/>
                </a:lnTo>
                <a:lnTo>
                  <a:pt x="2562441" y="9653676"/>
                </a:lnTo>
                <a:lnTo>
                  <a:pt x="2598509" y="9718472"/>
                </a:lnTo>
                <a:lnTo>
                  <a:pt x="2638768" y="9781832"/>
                </a:lnTo>
                <a:lnTo>
                  <a:pt x="2638006" y="9781832"/>
                </a:lnTo>
                <a:lnTo>
                  <a:pt x="2681948" y="9843033"/>
                </a:lnTo>
                <a:lnTo>
                  <a:pt x="2728049" y="9901352"/>
                </a:lnTo>
                <a:lnTo>
                  <a:pt x="2777071" y="9957511"/>
                </a:lnTo>
                <a:lnTo>
                  <a:pt x="2829522" y="10010788"/>
                </a:lnTo>
                <a:lnTo>
                  <a:pt x="2885021" y="10061181"/>
                </a:lnTo>
                <a:lnTo>
                  <a:pt x="2941917" y="10108705"/>
                </a:lnTo>
                <a:lnTo>
                  <a:pt x="3002369" y="10153345"/>
                </a:lnTo>
                <a:lnTo>
                  <a:pt x="3019069" y="10164585"/>
                </a:lnTo>
                <a:lnTo>
                  <a:pt x="4624717" y="10164585"/>
                </a:lnTo>
                <a:lnTo>
                  <a:pt x="4678515" y="10125989"/>
                </a:lnTo>
                <a:lnTo>
                  <a:pt x="4736808" y="10079901"/>
                </a:lnTo>
                <a:lnTo>
                  <a:pt x="4792942" y="10030943"/>
                </a:lnTo>
                <a:lnTo>
                  <a:pt x="4846282" y="9978390"/>
                </a:lnTo>
                <a:lnTo>
                  <a:pt x="4896574" y="9922954"/>
                </a:lnTo>
                <a:lnTo>
                  <a:pt x="4944199" y="9866071"/>
                </a:lnTo>
                <a:lnTo>
                  <a:pt x="4988776" y="9805594"/>
                </a:lnTo>
                <a:lnTo>
                  <a:pt x="5030559" y="9743681"/>
                </a:lnTo>
                <a:lnTo>
                  <a:pt x="5068024" y="9679597"/>
                </a:lnTo>
                <a:lnTo>
                  <a:pt x="5102568" y="9614078"/>
                </a:lnTo>
                <a:lnTo>
                  <a:pt x="5133556" y="9544964"/>
                </a:lnTo>
                <a:lnTo>
                  <a:pt x="5160861" y="9476562"/>
                </a:lnTo>
                <a:lnTo>
                  <a:pt x="5185372" y="9405290"/>
                </a:lnTo>
                <a:lnTo>
                  <a:pt x="5205438" y="9333293"/>
                </a:lnTo>
                <a:lnTo>
                  <a:pt x="5214518" y="9291676"/>
                </a:lnTo>
                <a:lnTo>
                  <a:pt x="5308562" y="9341155"/>
                </a:lnTo>
                <a:lnTo>
                  <a:pt x="5420830" y="9392272"/>
                </a:lnTo>
                <a:lnTo>
                  <a:pt x="5535384" y="9437624"/>
                </a:lnTo>
                <a:lnTo>
                  <a:pt x="5651970" y="9477223"/>
                </a:lnTo>
                <a:lnTo>
                  <a:pt x="5771477" y="9510344"/>
                </a:lnTo>
                <a:lnTo>
                  <a:pt x="5891746" y="9536976"/>
                </a:lnTo>
                <a:lnTo>
                  <a:pt x="6013412" y="9557144"/>
                </a:lnTo>
                <a:lnTo>
                  <a:pt x="6135840" y="9571545"/>
                </a:lnTo>
                <a:lnTo>
                  <a:pt x="6259665" y="9579458"/>
                </a:lnTo>
                <a:lnTo>
                  <a:pt x="6382728" y="9580905"/>
                </a:lnTo>
                <a:lnTo>
                  <a:pt x="6505918" y="9575140"/>
                </a:lnTo>
                <a:lnTo>
                  <a:pt x="6628981" y="9563621"/>
                </a:lnTo>
                <a:lnTo>
                  <a:pt x="6751409" y="9545625"/>
                </a:lnTo>
                <a:lnTo>
                  <a:pt x="6871678" y="9521139"/>
                </a:lnTo>
                <a:lnTo>
                  <a:pt x="6991185" y="9490900"/>
                </a:lnTo>
                <a:lnTo>
                  <a:pt x="7109295" y="9453461"/>
                </a:lnTo>
                <a:lnTo>
                  <a:pt x="7224484" y="9410268"/>
                </a:lnTo>
                <a:lnTo>
                  <a:pt x="7338149" y="9361310"/>
                </a:lnTo>
                <a:lnTo>
                  <a:pt x="7448385" y="9306585"/>
                </a:lnTo>
                <a:lnTo>
                  <a:pt x="7556335" y="9246108"/>
                </a:lnTo>
                <a:lnTo>
                  <a:pt x="7622667" y="9203766"/>
                </a:lnTo>
                <a:lnTo>
                  <a:pt x="7622667" y="5242953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5A4B56B-8F27-ADE3-E5B1-3DFACABCA7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38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C234-F8EB-83A5-5F74-63801CA1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A7F751-946F-666A-8E64-316E29F4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18297525" cy="1029652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2EAD4A5-6EFD-454A-0515-7D29EF76952D}"/>
              </a:ext>
            </a:extLst>
          </p:cNvPr>
          <p:cNvSpPr/>
          <p:nvPr/>
        </p:nvSpPr>
        <p:spPr>
          <a:xfrm>
            <a:off x="-1822450" y="-1022350"/>
            <a:ext cx="3114675" cy="3114675"/>
          </a:xfrm>
          <a:custGeom>
            <a:avLst/>
            <a:gdLst/>
            <a:ahLst/>
            <a:cxnLst/>
            <a:rect l="l" t="t" r="r" b="b"/>
            <a:pathLst>
              <a:path w="3114675" h="3114675">
                <a:moveTo>
                  <a:pt x="1559559" y="0"/>
                </a:moveTo>
                <a:lnTo>
                  <a:pt x="1478152" y="2158"/>
                </a:lnTo>
                <a:lnTo>
                  <a:pt x="1396745" y="8635"/>
                </a:lnTo>
                <a:lnTo>
                  <a:pt x="1315465" y="19430"/>
                </a:lnTo>
                <a:lnTo>
                  <a:pt x="1235582" y="33832"/>
                </a:lnTo>
                <a:lnTo>
                  <a:pt x="1155572" y="53276"/>
                </a:lnTo>
                <a:lnTo>
                  <a:pt x="1077848" y="76314"/>
                </a:lnTo>
                <a:lnTo>
                  <a:pt x="1000759" y="103682"/>
                </a:lnTo>
                <a:lnTo>
                  <a:pt x="925194" y="134632"/>
                </a:lnTo>
                <a:lnTo>
                  <a:pt x="851788" y="169913"/>
                </a:lnTo>
                <a:lnTo>
                  <a:pt x="779779" y="208800"/>
                </a:lnTo>
                <a:lnTo>
                  <a:pt x="709929" y="251282"/>
                </a:lnTo>
                <a:lnTo>
                  <a:pt x="643000" y="298068"/>
                </a:lnTo>
                <a:lnTo>
                  <a:pt x="578230" y="347751"/>
                </a:lnTo>
                <a:lnTo>
                  <a:pt x="516254" y="400316"/>
                </a:lnTo>
                <a:lnTo>
                  <a:pt x="456437" y="456476"/>
                </a:lnTo>
                <a:lnTo>
                  <a:pt x="400303" y="516229"/>
                </a:lnTo>
                <a:lnTo>
                  <a:pt x="347725" y="578142"/>
                </a:lnTo>
                <a:lnTo>
                  <a:pt x="298068" y="642950"/>
                </a:lnTo>
                <a:lnTo>
                  <a:pt x="251332" y="709904"/>
                </a:lnTo>
                <a:lnTo>
                  <a:pt x="208787" y="779741"/>
                </a:lnTo>
                <a:lnTo>
                  <a:pt x="169925" y="851738"/>
                </a:lnTo>
                <a:lnTo>
                  <a:pt x="134619" y="925182"/>
                </a:lnTo>
                <a:lnTo>
                  <a:pt x="103758" y="1000785"/>
                </a:lnTo>
                <a:lnTo>
                  <a:pt x="76326" y="1077823"/>
                </a:lnTo>
                <a:lnTo>
                  <a:pt x="53339" y="1155585"/>
                </a:lnTo>
                <a:lnTo>
                  <a:pt x="33908" y="1235494"/>
                </a:lnTo>
                <a:lnTo>
                  <a:pt x="19430" y="1315415"/>
                </a:lnTo>
                <a:lnTo>
                  <a:pt x="8635" y="1396771"/>
                </a:lnTo>
                <a:lnTo>
                  <a:pt x="2158" y="1478140"/>
                </a:lnTo>
                <a:lnTo>
                  <a:pt x="0" y="1559496"/>
                </a:lnTo>
                <a:lnTo>
                  <a:pt x="2158" y="1640852"/>
                </a:lnTo>
                <a:lnTo>
                  <a:pt x="8635" y="1722208"/>
                </a:lnTo>
                <a:lnTo>
                  <a:pt x="19430" y="1803565"/>
                </a:lnTo>
                <a:lnTo>
                  <a:pt x="34543" y="1883486"/>
                </a:lnTo>
                <a:lnTo>
                  <a:pt x="53339" y="1962683"/>
                </a:lnTo>
                <a:lnTo>
                  <a:pt x="76326" y="2041169"/>
                </a:lnTo>
                <a:lnTo>
                  <a:pt x="103758" y="2118207"/>
                </a:lnTo>
                <a:lnTo>
                  <a:pt x="135381" y="2193810"/>
                </a:lnTo>
                <a:lnTo>
                  <a:pt x="169925" y="2267241"/>
                </a:lnTo>
                <a:lnTo>
                  <a:pt x="209549" y="2339238"/>
                </a:lnTo>
                <a:lnTo>
                  <a:pt x="251967" y="2408364"/>
                </a:lnTo>
                <a:lnTo>
                  <a:pt x="298068" y="2476042"/>
                </a:lnTo>
                <a:lnTo>
                  <a:pt x="347725" y="2540838"/>
                </a:lnTo>
                <a:lnTo>
                  <a:pt x="401065" y="2602750"/>
                </a:lnTo>
                <a:lnTo>
                  <a:pt x="457199" y="2661792"/>
                </a:lnTo>
                <a:lnTo>
                  <a:pt x="516254" y="2717952"/>
                </a:lnTo>
                <a:lnTo>
                  <a:pt x="578230" y="2771228"/>
                </a:lnTo>
                <a:lnTo>
                  <a:pt x="643000" y="2820911"/>
                </a:lnTo>
                <a:lnTo>
                  <a:pt x="710691" y="2866999"/>
                </a:lnTo>
                <a:lnTo>
                  <a:pt x="779779" y="2909468"/>
                </a:lnTo>
                <a:lnTo>
                  <a:pt x="851788" y="2948355"/>
                </a:lnTo>
                <a:lnTo>
                  <a:pt x="925194" y="2983636"/>
                </a:lnTo>
                <a:lnTo>
                  <a:pt x="1000759" y="3014586"/>
                </a:lnTo>
                <a:lnTo>
                  <a:pt x="1077848" y="3041941"/>
                </a:lnTo>
                <a:lnTo>
                  <a:pt x="1156334" y="3064992"/>
                </a:lnTo>
                <a:lnTo>
                  <a:pt x="1235582" y="3084423"/>
                </a:lnTo>
                <a:lnTo>
                  <a:pt x="1315465" y="3098825"/>
                </a:lnTo>
                <a:lnTo>
                  <a:pt x="1396745" y="3109632"/>
                </a:lnTo>
                <a:lnTo>
                  <a:pt x="1460115" y="3114674"/>
                </a:lnTo>
                <a:lnTo>
                  <a:pt x="1667922" y="3114674"/>
                </a:lnTo>
                <a:lnTo>
                  <a:pt x="1722246" y="3110344"/>
                </a:lnTo>
                <a:lnTo>
                  <a:pt x="1803653" y="3099549"/>
                </a:lnTo>
                <a:lnTo>
                  <a:pt x="1883536" y="3084423"/>
                </a:lnTo>
                <a:lnTo>
                  <a:pt x="1962657" y="3065716"/>
                </a:lnTo>
                <a:lnTo>
                  <a:pt x="2041143" y="3042665"/>
                </a:lnTo>
                <a:lnTo>
                  <a:pt x="2118232" y="3015310"/>
                </a:lnTo>
                <a:lnTo>
                  <a:pt x="2193797" y="2983636"/>
                </a:lnTo>
                <a:lnTo>
                  <a:pt x="2267330" y="2949079"/>
                </a:lnTo>
                <a:lnTo>
                  <a:pt x="2339212" y="2909468"/>
                </a:lnTo>
                <a:lnTo>
                  <a:pt x="2408427" y="2866999"/>
                </a:lnTo>
                <a:lnTo>
                  <a:pt x="2476118" y="2820911"/>
                </a:lnTo>
                <a:lnTo>
                  <a:pt x="2540888" y="2771228"/>
                </a:lnTo>
                <a:lnTo>
                  <a:pt x="2602737" y="2717952"/>
                </a:lnTo>
                <a:lnTo>
                  <a:pt x="2661792" y="2661792"/>
                </a:lnTo>
                <a:lnTo>
                  <a:pt x="2717926" y="2602750"/>
                </a:lnTo>
                <a:lnTo>
                  <a:pt x="2771266" y="2540838"/>
                </a:lnTo>
                <a:lnTo>
                  <a:pt x="2820923" y="2476042"/>
                </a:lnTo>
                <a:lnTo>
                  <a:pt x="2867024" y="2408364"/>
                </a:lnTo>
                <a:lnTo>
                  <a:pt x="2909442" y="2339238"/>
                </a:lnTo>
                <a:lnTo>
                  <a:pt x="2948431" y="2267241"/>
                </a:lnTo>
                <a:lnTo>
                  <a:pt x="2983610" y="2193810"/>
                </a:lnTo>
                <a:lnTo>
                  <a:pt x="3014598" y="2118207"/>
                </a:lnTo>
                <a:lnTo>
                  <a:pt x="3042030" y="2041169"/>
                </a:lnTo>
                <a:lnTo>
                  <a:pt x="3065017" y="1962683"/>
                </a:lnTo>
                <a:lnTo>
                  <a:pt x="3084448" y="1883486"/>
                </a:lnTo>
                <a:lnTo>
                  <a:pt x="3098799" y="1803565"/>
                </a:lnTo>
                <a:lnTo>
                  <a:pt x="3109594" y="1722208"/>
                </a:lnTo>
                <a:lnTo>
                  <a:pt x="3114674" y="1658400"/>
                </a:lnTo>
                <a:lnTo>
                  <a:pt x="3114674" y="1451017"/>
                </a:lnTo>
                <a:lnTo>
                  <a:pt x="3110356" y="1396771"/>
                </a:lnTo>
                <a:lnTo>
                  <a:pt x="3099561" y="1315415"/>
                </a:lnTo>
                <a:lnTo>
                  <a:pt x="3085210" y="1235494"/>
                </a:lnTo>
                <a:lnTo>
                  <a:pt x="3065779" y="1155585"/>
                </a:lnTo>
                <a:lnTo>
                  <a:pt x="3042665" y="1077823"/>
                </a:lnTo>
                <a:lnTo>
                  <a:pt x="3015360" y="1000785"/>
                </a:lnTo>
                <a:lnTo>
                  <a:pt x="2984372" y="925182"/>
                </a:lnTo>
                <a:lnTo>
                  <a:pt x="2949066" y="851738"/>
                </a:lnTo>
                <a:lnTo>
                  <a:pt x="2910204" y="779741"/>
                </a:lnTo>
                <a:lnTo>
                  <a:pt x="2867786" y="709904"/>
                </a:lnTo>
                <a:lnTo>
                  <a:pt x="2820923" y="642950"/>
                </a:lnTo>
                <a:lnTo>
                  <a:pt x="2771266" y="578142"/>
                </a:lnTo>
                <a:lnTo>
                  <a:pt x="2718688" y="516229"/>
                </a:lnTo>
                <a:lnTo>
                  <a:pt x="2662554" y="456476"/>
                </a:lnTo>
                <a:lnTo>
                  <a:pt x="2602737" y="400316"/>
                </a:lnTo>
                <a:lnTo>
                  <a:pt x="2540888" y="347751"/>
                </a:lnTo>
                <a:lnTo>
                  <a:pt x="2476118" y="298068"/>
                </a:lnTo>
                <a:lnTo>
                  <a:pt x="2409062" y="251282"/>
                </a:lnTo>
                <a:lnTo>
                  <a:pt x="2339212" y="208800"/>
                </a:lnTo>
                <a:lnTo>
                  <a:pt x="2267330" y="169913"/>
                </a:lnTo>
                <a:lnTo>
                  <a:pt x="2193797" y="134632"/>
                </a:lnTo>
                <a:lnTo>
                  <a:pt x="2118232" y="103682"/>
                </a:lnTo>
                <a:lnTo>
                  <a:pt x="2041143" y="76314"/>
                </a:lnTo>
                <a:lnTo>
                  <a:pt x="1963419" y="53276"/>
                </a:lnTo>
                <a:lnTo>
                  <a:pt x="1883536" y="33832"/>
                </a:lnTo>
                <a:lnTo>
                  <a:pt x="1803653" y="19430"/>
                </a:lnTo>
                <a:lnTo>
                  <a:pt x="1722246" y="8635"/>
                </a:lnTo>
                <a:lnTo>
                  <a:pt x="1640839" y="2158"/>
                </a:lnTo>
                <a:lnTo>
                  <a:pt x="155955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7C43F02-A270-AF70-F8A5-5A4C8261C5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139" y="772347"/>
            <a:ext cx="7162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16A2A6"/>
                </a:solidFill>
                <a:effectLst/>
                <a:uLnTx/>
                <a:uFillTx/>
                <a:latin typeface="Arial Narrow"/>
                <a:ea typeface="+mj-ea"/>
                <a:cs typeface="Arial Narrow"/>
              </a:rPr>
              <a:t>Outlines</a:t>
            </a:r>
            <a:endParaRPr sz="6600" spc="-1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3C5F155-2E91-D407-A7E3-018133B0073A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2F8AF96B-D964-2D98-7715-AFC9792F67ED}"/>
              </a:ext>
            </a:extLst>
          </p:cNvPr>
          <p:cNvSpPr/>
          <p:nvPr/>
        </p:nvSpPr>
        <p:spPr>
          <a:xfrm>
            <a:off x="10909999" y="-800"/>
            <a:ext cx="4050665" cy="889635"/>
          </a:xfrm>
          <a:custGeom>
            <a:avLst/>
            <a:gdLst/>
            <a:ahLst/>
            <a:cxnLst/>
            <a:rect l="l" t="t" r="r" b="b"/>
            <a:pathLst>
              <a:path w="4050665" h="889635">
                <a:moveTo>
                  <a:pt x="4050093" y="412546"/>
                </a:moveTo>
                <a:lnTo>
                  <a:pt x="4047934" y="369341"/>
                </a:lnTo>
                <a:lnTo>
                  <a:pt x="4040695" y="326859"/>
                </a:lnTo>
                <a:lnTo>
                  <a:pt x="4029900" y="285115"/>
                </a:lnTo>
                <a:lnTo>
                  <a:pt x="4014025" y="244792"/>
                </a:lnTo>
                <a:lnTo>
                  <a:pt x="3994594" y="205905"/>
                </a:lnTo>
                <a:lnTo>
                  <a:pt x="3970845" y="169913"/>
                </a:lnTo>
                <a:lnTo>
                  <a:pt x="3943540" y="136791"/>
                </a:lnTo>
                <a:lnTo>
                  <a:pt x="3913314" y="105829"/>
                </a:lnTo>
                <a:lnTo>
                  <a:pt x="3879405" y="78473"/>
                </a:lnTo>
                <a:lnTo>
                  <a:pt x="3843464" y="55435"/>
                </a:lnTo>
                <a:lnTo>
                  <a:pt x="3805237" y="35991"/>
                </a:lnTo>
                <a:lnTo>
                  <a:pt x="3764978" y="20154"/>
                </a:lnTo>
                <a:lnTo>
                  <a:pt x="3723195" y="9359"/>
                </a:lnTo>
                <a:lnTo>
                  <a:pt x="3684536" y="2667"/>
                </a:lnTo>
                <a:lnTo>
                  <a:pt x="3685971" y="812"/>
                </a:lnTo>
                <a:lnTo>
                  <a:pt x="3660584" y="812"/>
                </a:lnTo>
                <a:lnTo>
                  <a:pt x="3659060" y="711"/>
                </a:lnTo>
                <a:lnTo>
                  <a:pt x="3637470" y="0"/>
                </a:lnTo>
                <a:lnTo>
                  <a:pt x="3616642" y="711"/>
                </a:lnTo>
                <a:lnTo>
                  <a:pt x="3615156" y="812"/>
                </a:lnTo>
                <a:lnTo>
                  <a:pt x="0" y="812"/>
                </a:lnTo>
                <a:lnTo>
                  <a:pt x="91567" y="109448"/>
                </a:lnTo>
                <a:lnTo>
                  <a:pt x="176530" y="198716"/>
                </a:lnTo>
                <a:lnTo>
                  <a:pt x="265811" y="283679"/>
                </a:lnTo>
                <a:lnTo>
                  <a:pt x="359410" y="363601"/>
                </a:lnTo>
                <a:lnTo>
                  <a:pt x="457327" y="439191"/>
                </a:lnTo>
                <a:lnTo>
                  <a:pt x="559562" y="509028"/>
                </a:lnTo>
                <a:lnTo>
                  <a:pt x="664679" y="573112"/>
                </a:lnTo>
                <a:lnTo>
                  <a:pt x="772680" y="632155"/>
                </a:lnTo>
                <a:lnTo>
                  <a:pt x="884275" y="685431"/>
                </a:lnTo>
                <a:lnTo>
                  <a:pt x="998753" y="732955"/>
                </a:lnTo>
                <a:lnTo>
                  <a:pt x="1114666" y="773988"/>
                </a:lnTo>
                <a:lnTo>
                  <a:pt x="1233474" y="808545"/>
                </a:lnTo>
                <a:lnTo>
                  <a:pt x="1352981" y="837349"/>
                </a:lnTo>
                <a:lnTo>
                  <a:pt x="1474660" y="860386"/>
                </a:lnTo>
                <a:lnTo>
                  <a:pt x="1597063" y="876223"/>
                </a:lnTo>
                <a:lnTo>
                  <a:pt x="1720176" y="886307"/>
                </a:lnTo>
                <a:lnTo>
                  <a:pt x="1843328" y="889304"/>
                </a:lnTo>
                <a:lnTo>
                  <a:pt x="1966391" y="885583"/>
                </a:lnTo>
                <a:lnTo>
                  <a:pt x="2089581" y="876223"/>
                </a:lnTo>
                <a:lnTo>
                  <a:pt x="2211882" y="860386"/>
                </a:lnTo>
                <a:lnTo>
                  <a:pt x="2333548" y="837349"/>
                </a:lnTo>
                <a:lnTo>
                  <a:pt x="2453182" y="808545"/>
                </a:lnTo>
                <a:lnTo>
                  <a:pt x="2571927" y="773264"/>
                </a:lnTo>
                <a:lnTo>
                  <a:pt x="2687878" y="732231"/>
                </a:lnTo>
                <a:lnTo>
                  <a:pt x="2802305" y="685431"/>
                </a:lnTo>
                <a:lnTo>
                  <a:pt x="2913176" y="632155"/>
                </a:lnTo>
                <a:lnTo>
                  <a:pt x="3021888" y="573112"/>
                </a:lnTo>
                <a:lnTo>
                  <a:pt x="3127044" y="508317"/>
                </a:lnTo>
                <a:lnTo>
                  <a:pt x="3225342" y="440664"/>
                </a:lnTo>
                <a:lnTo>
                  <a:pt x="3226371" y="456463"/>
                </a:lnTo>
                <a:lnTo>
                  <a:pt x="3233610" y="498944"/>
                </a:lnTo>
                <a:lnTo>
                  <a:pt x="3244405" y="540702"/>
                </a:lnTo>
                <a:lnTo>
                  <a:pt x="3260280" y="581025"/>
                </a:lnTo>
                <a:lnTo>
                  <a:pt x="3279711" y="619899"/>
                </a:lnTo>
                <a:lnTo>
                  <a:pt x="3303460" y="655904"/>
                </a:lnTo>
                <a:lnTo>
                  <a:pt x="3330765" y="689013"/>
                </a:lnTo>
                <a:lnTo>
                  <a:pt x="3360991" y="719975"/>
                </a:lnTo>
                <a:lnTo>
                  <a:pt x="3394900" y="747331"/>
                </a:lnTo>
                <a:lnTo>
                  <a:pt x="3430841" y="770369"/>
                </a:lnTo>
                <a:lnTo>
                  <a:pt x="3469703" y="789813"/>
                </a:lnTo>
                <a:lnTo>
                  <a:pt x="3510089" y="805649"/>
                </a:lnTo>
                <a:lnTo>
                  <a:pt x="3551872" y="816457"/>
                </a:lnTo>
                <a:lnTo>
                  <a:pt x="3594290" y="823658"/>
                </a:lnTo>
                <a:lnTo>
                  <a:pt x="3637470" y="825817"/>
                </a:lnTo>
                <a:lnTo>
                  <a:pt x="3659060" y="825093"/>
                </a:lnTo>
                <a:lnTo>
                  <a:pt x="3702367" y="820775"/>
                </a:lnTo>
                <a:lnTo>
                  <a:pt x="3744023" y="811415"/>
                </a:lnTo>
                <a:lnTo>
                  <a:pt x="3785044" y="798461"/>
                </a:lnTo>
                <a:lnTo>
                  <a:pt x="3824668" y="780453"/>
                </a:lnTo>
                <a:lnTo>
                  <a:pt x="3862133" y="758850"/>
                </a:lnTo>
                <a:lnTo>
                  <a:pt x="3897439" y="733653"/>
                </a:lnTo>
                <a:lnTo>
                  <a:pt x="3929062" y="704862"/>
                </a:lnTo>
                <a:lnTo>
                  <a:pt x="3957891" y="672465"/>
                </a:lnTo>
                <a:lnTo>
                  <a:pt x="3983799" y="637171"/>
                </a:lnTo>
                <a:lnTo>
                  <a:pt x="4005389" y="599744"/>
                </a:lnTo>
                <a:lnTo>
                  <a:pt x="4022661" y="560133"/>
                </a:lnTo>
                <a:lnTo>
                  <a:pt x="4035615" y="519099"/>
                </a:lnTo>
                <a:lnTo>
                  <a:pt x="4045013" y="477342"/>
                </a:lnTo>
                <a:lnTo>
                  <a:pt x="4049331" y="434149"/>
                </a:lnTo>
                <a:lnTo>
                  <a:pt x="4050093" y="412546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C11DF-4DDE-0E92-C571-EAC30F3FA8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4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F177A-F4C9-7E66-8B51-4C3C2BA94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53" y="3286436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DBCE3-213B-B79F-1099-1A1EA76B617D}"/>
              </a:ext>
            </a:extLst>
          </p:cNvPr>
          <p:cNvSpPr txBox="1"/>
          <p:nvPr/>
        </p:nvSpPr>
        <p:spPr>
          <a:xfrm>
            <a:off x="2825750" y="3442438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Abstraction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CB0B2-B54D-F353-9762-FD0FA3F1F8C5}"/>
              </a:ext>
            </a:extLst>
          </p:cNvPr>
          <p:cNvSpPr txBox="1"/>
          <p:nvPr/>
        </p:nvSpPr>
        <p:spPr>
          <a:xfrm>
            <a:off x="2825750" y="5610275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Requirements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2A1617-3BA9-A089-4E9A-3FEEF6F9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53" y="5453373"/>
            <a:ext cx="1144800" cy="114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2187D-3409-466B-6F00-118A73CAF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53" y="7620310"/>
            <a:ext cx="1144800" cy="114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F43098-467F-8C03-49B0-2E75F4DDE135}"/>
              </a:ext>
            </a:extLst>
          </p:cNvPr>
          <p:cNvSpPr txBox="1"/>
          <p:nvPr/>
        </p:nvSpPr>
        <p:spPr>
          <a:xfrm>
            <a:off x="2825750" y="7777212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Features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E87982-C878-5631-9370-4323B09B4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87" y="3284636"/>
            <a:ext cx="1144800" cy="1144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732374-1064-07A3-98D5-189AF1ED1F9A}"/>
              </a:ext>
            </a:extLst>
          </p:cNvPr>
          <p:cNvSpPr txBox="1"/>
          <p:nvPr/>
        </p:nvSpPr>
        <p:spPr>
          <a:xfrm>
            <a:off x="11283950" y="3441538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 Diagram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998F4B-005F-B2F6-C952-88AEC2684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71" y="5453373"/>
            <a:ext cx="1219370" cy="1219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7261B7-D343-C5EE-9B4C-83BC734FCE6C}"/>
              </a:ext>
            </a:extLst>
          </p:cNvPr>
          <p:cNvSpPr txBox="1"/>
          <p:nvPr/>
        </p:nvSpPr>
        <p:spPr>
          <a:xfrm>
            <a:off x="11283949" y="5647560"/>
            <a:ext cx="644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Data Flow Diagram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D705DE-CEB3-7232-8682-E463C2C559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71" y="7695779"/>
            <a:ext cx="1144800" cy="1144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915D35-7B78-8749-0C62-3BE9FE2E826E}"/>
              </a:ext>
            </a:extLst>
          </p:cNvPr>
          <p:cNvSpPr txBox="1"/>
          <p:nvPr/>
        </p:nvSpPr>
        <p:spPr>
          <a:xfrm>
            <a:off x="11283950" y="785268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E-R Diagram</a:t>
            </a:r>
            <a:endParaRPr lang="en-AU" sz="20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BC12712A-386A-9237-E2E8-C5B60C12EE49}"/>
              </a:ext>
            </a:extLst>
          </p:cNvPr>
          <p:cNvSpPr/>
          <p:nvPr/>
        </p:nvSpPr>
        <p:spPr>
          <a:xfrm>
            <a:off x="-1822450" y="8765110"/>
            <a:ext cx="3114675" cy="3114675"/>
          </a:xfrm>
          <a:custGeom>
            <a:avLst/>
            <a:gdLst/>
            <a:ahLst/>
            <a:cxnLst/>
            <a:rect l="l" t="t" r="r" b="b"/>
            <a:pathLst>
              <a:path w="3114675" h="3114675">
                <a:moveTo>
                  <a:pt x="1559559" y="0"/>
                </a:moveTo>
                <a:lnTo>
                  <a:pt x="1478152" y="2158"/>
                </a:lnTo>
                <a:lnTo>
                  <a:pt x="1396745" y="8635"/>
                </a:lnTo>
                <a:lnTo>
                  <a:pt x="1315465" y="19430"/>
                </a:lnTo>
                <a:lnTo>
                  <a:pt x="1235582" y="33832"/>
                </a:lnTo>
                <a:lnTo>
                  <a:pt x="1155572" y="53276"/>
                </a:lnTo>
                <a:lnTo>
                  <a:pt x="1077848" y="76314"/>
                </a:lnTo>
                <a:lnTo>
                  <a:pt x="1000759" y="103682"/>
                </a:lnTo>
                <a:lnTo>
                  <a:pt x="925194" y="134632"/>
                </a:lnTo>
                <a:lnTo>
                  <a:pt x="851788" y="169913"/>
                </a:lnTo>
                <a:lnTo>
                  <a:pt x="779779" y="208800"/>
                </a:lnTo>
                <a:lnTo>
                  <a:pt x="709929" y="251282"/>
                </a:lnTo>
                <a:lnTo>
                  <a:pt x="643000" y="298068"/>
                </a:lnTo>
                <a:lnTo>
                  <a:pt x="578230" y="347751"/>
                </a:lnTo>
                <a:lnTo>
                  <a:pt x="516254" y="400316"/>
                </a:lnTo>
                <a:lnTo>
                  <a:pt x="456437" y="456476"/>
                </a:lnTo>
                <a:lnTo>
                  <a:pt x="400303" y="516229"/>
                </a:lnTo>
                <a:lnTo>
                  <a:pt x="347725" y="578142"/>
                </a:lnTo>
                <a:lnTo>
                  <a:pt x="298068" y="642950"/>
                </a:lnTo>
                <a:lnTo>
                  <a:pt x="251332" y="709904"/>
                </a:lnTo>
                <a:lnTo>
                  <a:pt x="208787" y="779741"/>
                </a:lnTo>
                <a:lnTo>
                  <a:pt x="169925" y="851738"/>
                </a:lnTo>
                <a:lnTo>
                  <a:pt x="134619" y="925182"/>
                </a:lnTo>
                <a:lnTo>
                  <a:pt x="103758" y="1000785"/>
                </a:lnTo>
                <a:lnTo>
                  <a:pt x="76326" y="1077823"/>
                </a:lnTo>
                <a:lnTo>
                  <a:pt x="53339" y="1155585"/>
                </a:lnTo>
                <a:lnTo>
                  <a:pt x="33908" y="1235494"/>
                </a:lnTo>
                <a:lnTo>
                  <a:pt x="19430" y="1315415"/>
                </a:lnTo>
                <a:lnTo>
                  <a:pt x="8635" y="1396771"/>
                </a:lnTo>
                <a:lnTo>
                  <a:pt x="2158" y="1478140"/>
                </a:lnTo>
                <a:lnTo>
                  <a:pt x="0" y="1559496"/>
                </a:lnTo>
                <a:lnTo>
                  <a:pt x="2158" y="1640852"/>
                </a:lnTo>
                <a:lnTo>
                  <a:pt x="8635" y="1722208"/>
                </a:lnTo>
                <a:lnTo>
                  <a:pt x="19430" y="1803565"/>
                </a:lnTo>
                <a:lnTo>
                  <a:pt x="34543" y="1883486"/>
                </a:lnTo>
                <a:lnTo>
                  <a:pt x="53339" y="1962683"/>
                </a:lnTo>
                <a:lnTo>
                  <a:pt x="76326" y="2041169"/>
                </a:lnTo>
                <a:lnTo>
                  <a:pt x="103758" y="2118207"/>
                </a:lnTo>
                <a:lnTo>
                  <a:pt x="135381" y="2193810"/>
                </a:lnTo>
                <a:lnTo>
                  <a:pt x="169925" y="2267241"/>
                </a:lnTo>
                <a:lnTo>
                  <a:pt x="209549" y="2339238"/>
                </a:lnTo>
                <a:lnTo>
                  <a:pt x="251967" y="2408364"/>
                </a:lnTo>
                <a:lnTo>
                  <a:pt x="298068" y="2476042"/>
                </a:lnTo>
                <a:lnTo>
                  <a:pt x="347725" y="2540838"/>
                </a:lnTo>
                <a:lnTo>
                  <a:pt x="401065" y="2602750"/>
                </a:lnTo>
                <a:lnTo>
                  <a:pt x="457199" y="2661792"/>
                </a:lnTo>
                <a:lnTo>
                  <a:pt x="516254" y="2717952"/>
                </a:lnTo>
                <a:lnTo>
                  <a:pt x="578230" y="2771228"/>
                </a:lnTo>
                <a:lnTo>
                  <a:pt x="643000" y="2820911"/>
                </a:lnTo>
                <a:lnTo>
                  <a:pt x="710691" y="2866999"/>
                </a:lnTo>
                <a:lnTo>
                  <a:pt x="779779" y="2909468"/>
                </a:lnTo>
                <a:lnTo>
                  <a:pt x="851788" y="2948355"/>
                </a:lnTo>
                <a:lnTo>
                  <a:pt x="925194" y="2983636"/>
                </a:lnTo>
                <a:lnTo>
                  <a:pt x="1000759" y="3014586"/>
                </a:lnTo>
                <a:lnTo>
                  <a:pt x="1077848" y="3041941"/>
                </a:lnTo>
                <a:lnTo>
                  <a:pt x="1156334" y="3064992"/>
                </a:lnTo>
                <a:lnTo>
                  <a:pt x="1235582" y="3084423"/>
                </a:lnTo>
                <a:lnTo>
                  <a:pt x="1315465" y="3098825"/>
                </a:lnTo>
                <a:lnTo>
                  <a:pt x="1396745" y="3109632"/>
                </a:lnTo>
                <a:lnTo>
                  <a:pt x="1460115" y="3114674"/>
                </a:lnTo>
                <a:lnTo>
                  <a:pt x="1667922" y="3114674"/>
                </a:lnTo>
                <a:lnTo>
                  <a:pt x="1722246" y="3110344"/>
                </a:lnTo>
                <a:lnTo>
                  <a:pt x="1803653" y="3099549"/>
                </a:lnTo>
                <a:lnTo>
                  <a:pt x="1883536" y="3084423"/>
                </a:lnTo>
                <a:lnTo>
                  <a:pt x="1962657" y="3065716"/>
                </a:lnTo>
                <a:lnTo>
                  <a:pt x="2041143" y="3042665"/>
                </a:lnTo>
                <a:lnTo>
                  <a:pt x="2118232" y="3015310"/>
                </a:lnTo>
                <a:lnTo>
                  <a:pt x="2193797" y="2983636"/>
                </a:lnTo>
                <a:lnTo>
                  <a:pt x="2267330" y="2949079"/>
                </a:lnTo>
                <a:lnTo>
                  <a:pt x="2339212" y="2909468"/>
                </a:lnTo>
                <a:lnTo>
                  <a:pt x="2408427" y="2866999"/>
                </a:lnTo>
                <a:lnTo>
                  <a:pt x="2476118" y="2820911"/>
                </a:lnTo>
                <a:lnTo>
                  <a:pt x="2540888" y="2771228"/>
                </a:lnTo>
                <a:lnTo>
                  <a:pt x="2602737" y="2717952"/>
                </a:lnTo>
                <a:lnTo>
                  <a:pt x="2661792" y="2661792"/>
                </a:lnTo>
                <a:lnTo>
                  <a:pt x="2717926" y="2602750"/>
                </a:lnTo>
                <a:lnTo>
                  <a:pt x="2771266" y="2540838"/>
                </a:lnTo>
                <a:lnTo>
                  <a:pt x="2820923" y="2476042"/>
                </a:lnTo>
                <a:lnTo>
                  <a:pt x="2867024" y="2408364"/>
                </a:lnTo>
                <a:lnTo>
                  <a:pt x="2909442" y="2339238"/>
                </a:lnTo>
                <a:lnTo>
                  <a:pt x="2948431" y="2267241"/>
                </a:lnTo>
                <a:lnTo>
                  <a:pt x="2983610" y="2193810"/>
                </a:lnTo>
                <a:lnTo>
                  <a:pt x="3014598" y="2118207"/>
                </a:lnTo>
                <a:lnTo>
                  <a:pt x="3042030" y="2041169"/>
                </a:lnTo>
                <a:lnTo>
                  <a:pt x="3065017" y="1962683"/>
                </a:lnTo>
                <a:lnTo>
                  <a:pt x="3084448" y="1883486"/>
                </a:lnTo>
                <a:lnTo>
                  <a:pt x="3098799" y="1803565"/>
                </a:lnTo>
                <a:lnTo>
                  <a:pt x="3109594" y="1722208"/>
                </a:lnTo>
                <a:lnTo>
                  <a:pt x="3114674" y="1658400"/>
                </a:lnTo>
                <a:lnTo>
                  <a:pt x="3114674" y="1451017"/>
                </a:lnTo>
                <a:lnTo>
                  <a:pt x="3110356" y="1396771"/>
                </a:lnTo>
                <a:lnTo>
                  <a:pt x="3099561" y="1315415"/>
                </a:lnTo>
                <a:lnTo>
                  <a:pt x="3085210" y="1235494"/>
                </a:lnTo>
                <a:lnTo>
                  <a:pt x="3065779" y="1155585"/>
                </a:lnTo>
                <a:lnTo>
                  <a:pt x="3042665" y="1077823"/>
                </a:lnTo>
                <a:lnTo>
                  <a:pt x="3015360" y="1000785"/>
                </a:lnTo>
                <a:lnTo>
                  <a:pt x="2984372" y="925182"/>
                </a:lnTo>
                <a:lnTo>
                  <a:pt x="2949066" y="851738"/>
                </a:lnTo>
                <a:lnTo>
                  <a:pt x="2910204" y="779741"/>
                </a:lnTo>
                <a:lnTo>
                  <a:pt x="2867786" y="709904"/>
                </a:lnTo>
                <a:lnTo>
                  <a:pt x="2820923" y="642950"/>
                </a:lnTo>
                <a:lnTo>
                  <a:pt x="2771266" y="578142"/>
                </a:lnTo>
                <a:lnTo>
                  <a:pt x="2718688" y="516229"/>
                </a:lnTo>
                <a:lnTo>
                  <a:pt x="2662554" y="456476"/>
                </a:lnTo>
                <a:lnTo>
                  <a:pt x="2602737" y="400316"/>
                </a:lnTo>
                <a:lnTo>
                  <a:pt x="2540888" y="347751"/>
                </a:lnTo>
                <a:lnTo>
                  <a:pt x="2476118" y="298068"/>
                </a:lnTo>
                <a:lnTo>
                  <a:pt x="2409062" y="251282"/>
                </a:lnTo>
                <a:lnTo>
                  <a:pt x="2339212" y="208800"/>
                </a:lnTo>
                <a:lnTo>
                  <a:pt x="2267330" y="169913"/>
                </a:lnTo>
                <a:lnTo>
                  <a:pt x="2193797" y="134632"/>
                </a:lnTo>
                <a:lnTo>
                  <a:pt x="2118232" y="103682"/>
                </a:lnTo>
                <a:lnTo>
                  <a:pt x="2041143" y="76314"/>
                </a:lnTo>
                <a:lnTo>
                  <a:pt x="1963419" y="53276"/>
                </a:lnTo>
                <a:lnTo>
                  <a:pt x="1883536" y="33832"/>
                </a:lnTo>
                <a:lnTo>
                  <a:pt x="1803653" y="19430"/>
                </a:lnTo>
                <a:lnTo>
                  <a:pt x="1722246" y="8635"/>
                </a:lnTo>
                <a:lnTo>
                  <a:pt x="1640839" y="2158"/>
                </a:lnTo>
                <a:lnTo>
                  <a:pt x="1559559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64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D92A84-E189-0ABB-98AD-247DD06C3DF5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Abstraction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3750" y="2816758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01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2286" y="2766727"/>
            <a:ext cx="9001263" cy="6224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Develop an easy-to-use platform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Improve customer experience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Develop a centralized platform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Secure user authentication system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Integrate a reliable payment gateway</a:t>
            </a:r>
          </a:p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lang="en-US" sz="3400" b="1" spc="55" dirty="0">
                <a:latin typeface="Lucida Sans Unicode"/>
                <a:cs typeface="Lucida Sans Unicode"/>
              </a:rPr>
              <a:t>Ensure data security</a:t>
            </a:r>
            <a:endParaRPr sz="3400" b="1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71594" y="1907997"/>
            <a:ext cx="7916545" cy="8239759"/>
          </a:xfrm>
          <a:custGeom>
            <a:avLst/>
            <a:gdLst/>
            <a:ahLst/>
            <a:cxnLst/>
            <a:rect l="l" t="t" r="r" b="b"/>
            <a:pathLst>
              <a:path w="7916544" h="8239759">
                <a:moveTo>
                  <a:pt x="951128" y="4193260"/>
                </a:moveTo>
                <a:lnTo>
                  <a:pt x="948245" y="4143591"/>
                </a:lnTo>
                <a:lnTo>
                  <a:pt x="940320" y="4094619"/>
                </a:lnTo>
                <a:lnTo>
                  <a:pt x="927366" y="4046385"/>
                </a:lnTo>
                <a:lnTo>
                  <a:pt x="910069" y="3999585"/>
                </a:lnTo>
                <a:lnTo>
                  <a:pt x="887044" y="3955669"/>
                </a:lnTo>
                <a:lnTo>
                  <a:pt x="860399" y="3913898"/>
                </a:lnTo>
                <a:lnTo>
                  <a:pt x="828725" y="3875024"/>
                </a:lnTo>
                <a:lnTo>
                  <a:pt x="793445" y="3839743"/>
                </a:lnTo>
                <a:lnTo>
                  <a:pt x="755281" y="3808780"/>
                </a:lnTo>
                <a:lnTo>
                  <a:pt x="713524" y="3781425"/>
                </a:lnTo>
                <a:lnTo>
                  <a:pt x="668883" y="3759111"/>
                </a:lnTo>
                <a:lnTo>
                  <a:pt x="622808" y="3741102"/>
                </a:lnTo>
                <a:lnTo>
                  <a:pt x="574560" y="3728148"/>
                </a:lnTo>
                <a:lnTo>
                  <a:pt x="525589" y="3720947"/>
                </a:lnTo>
                <a:lnTo>
                  <a:pt x="475932" y="3718064"/>
                </a:lnTo>
                <a:lnTo>
                  <a:pt x="452158" y="3718788"/>
                </a:lnTo>
                <a:lnTo>
                  <a:pt x="403923" y="3723830"/>
                </a:lnTo>
                <a:lnTo>
                  <a:pt x="356400" y="3733190"/>
                </a:lnTo>
                <a:lnTo>
                  <a:pt x="310311" y="3747579"/>
                </a:lnTo>
                <a:lnTo>
                  <a:pt x="266395" y="3767023"/>
                </a:lnTo>
                <a:lnTo>
                  <a:pt x="224650" y="3790061"/>
                </a:lnTo>
                <a:lnTo>
                  <a:pt x="185051" y="3818140"/>
                </a:lnTo>
                <a:lnTo>
                  <a:pt x="148323" y="3849103"/>
                </a:lnTo>
                <a:lnTo>
                  <a:pt x="115201" y="3884384"/>
                </a:lnTo>
                <a:lnTo>
                  <a:pt x="85686" y="3922547"/>
                </a:lnTo>
                <a:lnTo>
                  <a:pt x="60477" y="3963581"/>
                </a:lnTo>
                <a:lnTo>
                  <a:pt x="38887" y="4006786"/>
                </a:lnTo>
                <a:lnTo>
                  <a:pt x="22326" y="4051427"/>
                </a:lnTo>
                <a:lnTo>
                  <a:pt x="10083" y="4098226"/>
                </a:lnTo>
                <a:lnTo>
                  <a:pt x="2882" y="4145737"/>
                </a:lnTo>
                <a:lnTo>
                  <a:pt x="723" y="4193984"/>
                </a:lnTo>
                <a:lnTo>
                  <a:pt x="0" y="4193984"/>
                </a:lnTo>
                <a:lnTo>
                  <a:pt x="2882" y="4243667"/>
                </a:lnTo>
                <a:lnTo>
                  <a:pt x="10807" y="4292625"/>
                </a:lnTo>
                <a:lnTo>
                  <a:pt x="23761" y="4340860"/>
                </a:lnTo>
                <a:lnTo>
                  <a:pt x="41046" y="4387659"/>
                </a:lnTo>
                <a:lnTo>
                  <a:pt x="64084" y="4431589"/>
                </a:lnTo>
                <a:lnTo>
                  <a:pt x="91440" y="4473346"/>
                </a:lnTo>
                <a:lnTo>
                  <a:pt x="122402" y="4512221"/>
                </a:lnTo>
                <a:lnTo>
                  <a:pt x="157683" y="4547501"/>
                </a:lnTo>
                <a:lnTo>
                  <a:pt x="196570" y="4578464"/>
                </a:lnTo>
                <a:lnTo>
                  <a:pt x="238328" y="4605820"/>
                </a:lnTo>
                <a:lnTo>
                  <a:pt x="282244" y="4628134"/>
                </a:lnTo>
                <a:lnTo>
                  <a:pt x="329044" y="4646142"/>
                </a:lnTo>
                <a:lnTo>
                  <a:pt x="377278" y="4659096"/>
                </a:lnTo>
                <a:lnTo>
                  <a:pt x="426237" y="4666297"/>
                </a:lnTo>
                <a:lnTo>
                  <a:pt x="475932" y="4669180"/>
                </a:lnTo>
                <a:lnTo>
                  <a:pt x="501129" y="4668456"/>
                </a:lnTo>
                <a:lnTo>
                  <a:pt x="550087" y="4663427"/>
                </a:lnTo>
                <a:lnTo>
                  <a:pt x="599033" y="4652619"/>
                </a:lnTo>
                <a:lnTo>
                  <a:pt x="646544" y="4637506"/>
                </a:lnTo>
                <a:lnTo>
                  <a:pt x="691921" y="4617339"/>
                </a:lnTo>
                <a:lnTo>
                  <a:pt x="735126" y="4592142"/>
                </a:lnTo>
                <a:lnTo>
                  <a:pt x="774712" y="4562614"/>
                </a:lnTo>
                <a:lnTo>
                  <a:pt x="812165" y="4529506"/>
                </a:lnTo>
                <a:lnTo>
                  <a:pt x="845286" y="4492777"/>
                </a:lnTo>
                <a:lnTo>
                  <a:pt x="874801" y="4452467"/>
                </a:lnTo>
                <a:lnTo>
                  <a:pt x="899274" y="4409262"/>
                </a:lnTo>
                <a:lnTo>
                  <a:pt x="919441" y="4363898"/>
                </a:lnTo>
                <a:lnTo>
                  <a:pt x="935266" y="4316387"/>
                </a:lnTo>
                <a:lnTo>
                  <a:pt x="945362" y="4267428"/>
                </a:lnTo>
                <a:lnTo>
                  <a:pt x="950391" y="4218470"/>
                </a:lnTo>
                <a:lnTo>
                  <a:pt x="951128" y="4193260"/>
                </a:lnTo>
                <a:close/>
              </a:path>
              <a:path w="7916544" h="8239759">
                <a:moveTo>
                  <a:pt x="3602215" y="1559521"/>
                </a:moveTo>
                <a:lnTo>
                  <a:pt x="3600056" y="1478153"/>
                </a:lnTo>
                <a:lnTo>
                  <a:pt x="3593579" y="1396796"/>
                </a:lnTo>
                <a:lnTo>
                  <a:pt x="3582657" y="1315440"/>
                </a:lnTo>
                <a:lnTo>
                  <a:pt x="3568306" y="1235519"/>
                </a:lnTo>
                <a:lnTo>
                  <a:pt x="3548875" y="1155598"/>
                </a:lnTo>
                <a:lnTo>
                  <a:pt x="3525888" y="1077836"/>
                </a:lnTo>
                <a:lnTo>
                  <a:pt x="3498456" y="1000798"/>
                </a:lnTo>
                <a:lnTo>
                  <a:pt x="3467468" y="925195"/>
                </a:lnTo>
                <a:lnTo>
                  <a:pt x="3432289" y="851763"/>
                </a:lnTo>
                <a:lnTo>
                  <a:pt x="3393300" y="779754"/>
                </a:lnTo>
                <a:lnTo>
                  <a:pt x="3350882" y="709917"/>
                </a:lnTo>
                <a:lnTo>
                  <a:pt x="3304019" y="642962"/>
                </a:lnTo>
                <a:lnTo>
                  <a:pt x="3254362" y="578154"/>
                </a:lnTo>
                <a:lnTo>
                  <a:pt x="3201784" y="516242"/>
                </a:lnTo>
                <a:lnTo>
                  <a:pt x="3145650" y="456488"/>
                </a:lnTo>
                <a:lnTo>
                  <a:pt x="3085960" y="400316"/>
                </a:lnTo>
                <a:lnTo>
                  <a:pt x="3023984" y="347764"/>
                </a:lnTo>
                <a:lnTo>
                  <a:pt x="2959214" y="298081"/>
                </a:lnTo>
                <a:lnTo>
                  <a:pt x="2892285" y="251282"/>
                </a:lnTo>
                <a:lnTo>
                  <a:pt x="2822435" y="208800"/>
                </a:lnTo>
                <a:lnTo>
                  <a:pt x="2750413" y="169913"/>
                </a:lnTo>
                <a:lnTo>
                  <a:pt x="2677020" y="134645"/>
                </a:lnTo>
                <a:lnTo>
                  <a:pt x="2601328" y="103682"/>
                </a:lnTo>
                <a:lnTo>
                  <a:pt x="2524353" y="76327"/>
                </a:lnTo>
                <a:lnTo>
                  <a:pt x="2446515" y="53276"/>
                </a:lnTo>
                <a:lnTo>
                  <a:pt x="2366632" y="33845"/>
                </a:lnTo>
                <a:lnTo>
                  <a:pt x="2286724" y="19443"/>
                </a:lnTo>
                <a:lnTo>
                  <a:pt x="2205355" y="8648"/>
                </a:lnTo>
                <a:lnTo>
                  <a:pt x="2123986" y="2159"/>
                </a:lnTo>
                <a:lnTo>
                  <a:pt x="2042642" y="0"/>
                </a:lnTo>
                <a:lnTo>
                  <a:pt x="1961286" y="2159"/>
                </a:lnTo>
                <a:lnTo>
                  <a:pt x="1879917" y="8648"/>
                </a:lnTo>
                <a:lnTo>
                  <a:pt x="1798548" y="19443"/>
                </a:lnTo>
                <a:lnTo>
                  <a:pt x="1718640" y="33845"/>
                </a:lnTo>
                <a:lnTo>
                  <a:pt x="1638719" y="53276"/>
                </a:lnTo>
                <a:lnTo>
                  <a:pt x="1560944" y="76327"/>
                </a:lnTo>
                <a:lnTo>
                  <a:pt x="1483906" y="103682"/>
                </a:lnTo>
                <a:lnTo>
                  <a:pt x="1408328" y="134645"/>
                </a:lnTo>
                <a:lnTo>
                  <a:pt x="1334884" y="169913"/>
                </a:lnTo>
                <a:lnTo>
                  <a:pt x="1262888" y="208800"/>
                </a:lnTo>
                <a:lnTo>
                  <a:pt x="1193050" y="251282"/>
                </a:lnTo>
                <a:lnTo>
                  <a:pt x="1126083" y="298081"/>
                </a:lnTo>
                <a:lnTo>
                  <a:pt x="1061288" y="347764"/>
                </a:lnTo>
                <a:lnTo>
                  <a:pt x="999363" y="400316"/>
                </a:lnTo>
                <a:lnTo>
                  <a:pt x="939596" y="456488"/>
                </a:lnTo>
                <a:lnTo>
                  <a:pt x="883437" y="516242"/>
                </a:lnTo>
                <a:lnTo>
                  <a:pt x="830884" y="578154"/>
                </a:lnTo>
                <a:lnTo>
                  <a:pt x="781202" y="642962"/>
                </a:lnTo>
                <a:lnTo>
                  <a:pt x="734390" y="709917"/>
                </a:lnTo>
                <a:lnTo>
                  <a:pt x="691921" y="779754"/>
                </a:lnTo>
                <a:lnTo>
                  <a:pt x="653046" y="851763"/>
                </a:lnTo>
                <a:lnTo>
                  <a:pt x="617766" y="925195"/>
                </a:lnTo>
                <a:lnTo>
                  <a:pt x="586803" y="1000798"/>
                </a:lnTo>
                <a:lnTo>
                  <a:pt x="559447" y="1077836"/>
                </a:lnTo>
                <a:lnTo>
                  <a:pt x="536409" y="1155598"/>
                </a:lnTo>
                <a:lnTo>
                  <a:pt x="516966" y="1235519"/>
                </a:lnTo>
                <a:lnTo>
                  <a:pt x="502564" y="1315440"/>
                </a:lnTo>
                <a:lnTo>
                  <a:pt x="491756" y="1396796"/>
                </a:lnTo>
                <a:lnTo>
                  <a:pt x="485267" y="1478153"/>
                </a:lnTo>
                <a:lnTo>
                  <a:pt x="483120" y="1559521"/>
                </a:lnTo>
                <a:lnTo>
                  <a:pt x="485267" y="1640878"/>
                </a:lnTo>
                <a:lnTo>
                  <a:pt x="491756" y="1722234"/>
                </a:lnTo>
                <a:lnTo>
                  <a:pt x="502564" y="1803590"/>
                </a:lnTo>
                <a:lnTo>
                  <a:pt x="517677" y="1883511"/>
                </a:lnTo>
                <a:lnTo>
                  <a:pt x="536409" y="1962708"/>
                </a:lnTo>
                <a:lnTo>
                  <a:pt x="559447" y="2041194"/>
                </a:lnTo>
                <a:lnTo>
                  <a:pt x="586803" y="2118233"/>
                </a:lnTo>
                <a:lnTo>
                  <a:pt x="618490" y="2193836"/>
                </a:lnTo>
                <a:lnTo>
                  <a:pt x="653046" y="2267293"/>
                </a:lnTo>
                <a:lnTo>
                  <a:pt x="692645" y="2339276"/>
                </a:lnTo>
                <a:lnTo>
                  <a:pt x="735126" y="2408390"/>
                </a:lnTo>
                <a:lnTo>
                  <a:pt x="781202" y="2476068"/>
                </a:lnTo>
                <a:lnTo>
                  <a:pt x="830884" y="2540876"/>
                </a:lnTo>
                <a:lnTo>
                  <a:pt x="884148" y="2602788"/>
                </a:lnTo>
                <a:lnTo>
                  <a:pt x="940320" y="2661831"/>
                </a:lnTo>
                <a:lnTo>
                  <a:pt x="999363" y="2717990"/>
                </a:lnTo>
                <a:lnTo>
                  <a:pt x="1061288" y="2771267"/>
                </a:lnTo>
                <a:lnTo>
                  <a:pt x="1126083" y="2820949"/>
                </a:lnTo>
                <a:lnTo>
                  <a:pt x="1193761" y="2867025"/>
                </a:lnTo>
                <a:lnTo>
                  <a:pt x="1262888" y="2909506"/>
                </a:lnTo>
                <a:lnTo>
                  <a:pt x="1334884" y="2948394"/>
                </a:lnTo>
                <a:lnTo>
                  <a:pt x="1408328" y="2983674"/>
                </a:lnTo>
                <a:lnTo>
                  <a:pt x="1483906" y="3014624"/>
                </a:lnTo>
                <a:lnTo>
                  <a:pt x="1560944" y="3041993"/>
                </a:lnTo>
                <a:lnTo>
                  <a:pt x="1639443" y="3065030"/>
                </a:lnTo>
                <a:lnTo>
                  <a:pt x="1718640" y="3084474"/>
                </a:lnTo>
                <a:lnTo>
                  <a:pt x="1798548" y="3098876"/>
                </a:lnTo>
                <a:lnTo>
                  <a:pt x="1879917" y="3109671"/>
                </a:lnTo>
                <a:lnTo>
                  <a:pt x="1961286" y="3116148"/>
                </a:lnTo>
                <a:lnTo>
                  <a:pt x="2042642" y="3118307"/>
                </a:lnTo>
                <a:lnTo>
                  <a:pt x="2042642" y="3119031"/>
                </a:lnTo>
                <a:lnTo>
                  <a:pt x="2123986" y="3116872"/>
                </a:lnTo>
                <a:lnTo>
                  <a:pt x="2205355" y="3110382"/>
                </a:lnTo>
                <a:lnTo>
                  <a:pt x="2286724" y="3099587"/>
                </a:lnTo>
                <a:lnTo>
                  <a:pt x="2366632" y="3084474"/>
                </a:lnTo>
                <a:lnTo>
                  <a:pt x="2445880" y="3065742"/>
                </a:lnTo>
                <a:lnTo>
                  <a:pt x="2524353" y="3042704"/>
                </a:lnTo>
                <a:lnTo>
                  <a:pt x="2601328" y="3015348"/>
                </a:lnTo>
                <a:lnTo>
                  <a:pt x="2677020" y="2983674"/>
                </a:lnTo>
                <a:lnTo>
                  <a:pt x="2750413" y="2949117"/>
                </a:lnTo>
                <a:lnTo>
                  <a:pt x="2822435" y="2909506"/>
                </a:lnTo>
                <a:lnTo>
                  <a:pt x="2891523" y="2867025"/>
                </a:lnTo>
                <a:lnTo>
                  <a:pt x="2959214" y="2820949"/>
                </a:lnTo>
                <a:lnTo>
                  <a:pt x="3023984" y="2771267"/>
                </a:lnTo>
                <a:lnTo>
                  <a:pt x="3085960" y="2717990"/>
                </a:lnTo>
                <a:lnTo>
                  <a:pt x="3145015" y="2661831"/>
                </a:lnTo>
                <a:lnTo>
                  <a:pt x="3201149" y="2602788"/>
                </a:lnTo>
                <a:lnTo>
                  <a:pt x="3254362" y="2540876"/>
                </a:lnTo>
                <a:lnTo>
                  <a:pt x="3304019" y="2476068"/>
                </a:lnTo>
                <a:lnTo>
                  <a:pt x="3350120" y="2408390"/>
                </a:lnTo>
                <a:lnTo>
                  <a:pt x="3392665" y="2339276"/>
                </a:lnTo>
                <a:lnTo>
                  <a:pt x="3431527" y="2267293"/>
                </a:lnTo>
                <a:lnTo>
                  <a:pt x="3466833" y="2193836"/>
                </a:lnTo>
                <a:lnTo>
                  <a:pt x="3497821" y="2118233"/>
                </a:lnTo>
                <a:lnTo>
                  <a:pt x="3525126" y="2041194"/>
                </a:lnTo>
                <a:lnTo>
                  <a:pt x="3548113" y="1962708"/>
                </a:lnTo>
                <a:lnTo>
                  <a:pt x="3567544" y="1883511"/>
                </a:lnTo>
                <a:lnTo>
                  <a:pt x="3582022" y="1803590"/>
                </a:lnTo>
                <a:lnTo>
                  <a:pt x="3592817" y="1722234"/>
                </a:lnTo>
                <a:lnTo>
                  <a:pt x="3599294" y="1640878"/>
                </a:lnTo>
                <a:lnTo>
                  <a:pt x="3601453" y="1559521"/>
                </a:lnTo>
                <a:lnTo>
                  <a:pt x="3602215" y="1559521"/>
                </a:lnTo>
                <a:close/>
              </a:path>
              <a:path w="7916544" h="8239759">
                <a:moveTo>
                  <a:pt x="7916392" y="3759149"/>
                </a:moveTo>
                <a:lnTo>
                  <a:pt x="7801838" y="3660483"/>
                </a:lnTo>
                <a:lnTo>
                  <a:pt x="7694650" y="3578402"/>
                </a:lnTo>
                <a:lnTo>
                  <a:pt x="7583779" y="3502075"/>
                </a:lnTo>
                <a:lnTo>
                  <a:pt x="7468590" y="3431514"/>
                </a:lnTo>
                <a:lnTo>
                  <a:pt x="7349718" y="3366719"/>
                </a:lnTo>
                <a:lnTo>
                  <a:pt x="7228052" y="3308400"/>
                </a:lnTo>
                <a:lnTo>
                  <a:pt x="7103465" y="3257283"/>
                </a:lnTo>
                <a:lnTo>
                  <a:pt x="6976084" y="3211919"/>
                </a:lnTo>
                <a:lnTo>
                  <a:pt x="6846417" y="3173755"/>
                </a:lnTo>
                <a:lnTo>
                  <a:pt x="6715480" y="3142081"/>
                </a:lnTo>
                <a:lnTo>
                  <a:pt x="6582892" y="3117596"/>
                </a:lnTo>
                <a:lnTo>
                  <a:pt x="6449034" y="3100324"/>
                </a:lnTo>
                <a:lnTo>
                  <a:pt x="6314414" y="3089529"/>
                </a:lnTo>
                <a:lnTo>
                  <a:pt x="6292177" y="3088944"/>
                </a:lnTo>
                <a:lnTo>
                  <a:pt x="6296393" y="3080143"/>
                </a:lnTo>
                <a:lnTo>
                  <a:pt x="6317983" y="3027591"/>
                </a:lnTo>
                <a:lnTo>
                  <a:pt x="6336652" y="2973590"/>
                </a:lnTo>
                <a:lnTo>
                  <a:pt x="6353289" y="2919590"/>
                </a:lnTo>
                <a:lnTo>
                  <a:pt x="6366243" y="2864154"/>
                </a:lnTo>
                <a:lnTo>
                  <a:pt x="6376276" y="2808706"/>
                </a:lnTo>
                <a:lnTo>
                  <a:pt x="6384277" y="2751823"/>
                </a:lnTo>
                <a:lnTo>
                  <a:pt x="6388595" y="2695676"/>
                </a:lnTo>
                <a:lnTo>
                  <a:pt x="6389992" y="2638793"/>
                </a:lnTo>
                <a:lnTo>
                  <a:pt x="6390754" y="2638793"/>
                </a:lnTo>
                <a:lnTo>
                  <a:pt x="6389230" y="2581910"/>
                </a:lnTo>
                <a:lnTo>
                  <a:pt x="6384912" y="2525026"/>
                </a:lnTo>
                <a:lnTo>
                  <a:pt x="6377038" y="2468867"/>
                </a:lnTo>
                <a:lnTo>
                  <a:pt x="6367005" y="2413444"/>
                </a:lnTo>
                <a:lnTo>
                  <a:pt x="6354051" y="2357996"/>
                </a:lnTo>
                <a:lnTo>
                  <a:pt x="6337414" y="2303272"/>
                </a:lnTo>
                <a:lnTo>
                  <a:pt x="6318745" y="2249995"/>
                </a:lnTo>
                <a:lnTo>
                  <a:pt x="6297155" y="2197443"/>
                </a:lnTo>
                <a:lnTo>
                  <a:pt x="6272644" y="2146325"/>
                </a:lnTo>
                <a:lnTo>
                  <a:pt x="6245212" y="2096630"/>
                </a:lnTo>
                <a:lnTo>
                  <a:pt x="6215748" y="2047684"/>
                </a:lnTo>
                <a:lnTo>
                  <a:pt x="6183363" y="2000872"/>
                </a:lnTo>
                <a:lnTo>
                  <a:pt x="6148819" y="1956244"/>
                </a:lnTo>
                <a:lnTo>
                  <a:pt x="6112116" y="1913039"/>
                </a:lnTo>
                <a:lnTo>
                  <a:pt x="6073254" y="1871268"/>
                </a:lnTo>
                <a:lnTo>
                  <a:pt x="6031471" y="1832394"/>
                </a:lnTo>
                <a:lnTo>
                  <a:pt x="5988291" y="1795678"/>
                </a:lnTo>
                <a:lnTo>
                  <a:pt x="5943587" y="1761109"/>
                </a:lnTo>
                <a:lnTo>
                  <a:pt x="5896851" y="1728711"/>
                </a:lnTo>
                <a:lnTo>
                  <a:pt x="5848591" y="1699196"/>
                </a:lnTo>
                <a:lnTo>
                  <a:pt x="5798172" y="1671828"/>
                </a:lnTo>
                <a:lnTo>
                  <a:pt x="5746991" y="1647355"/>
                </a:lnTo>
                <a:lnTo>
                  <a:pt x="5694413" y="1625752"/>
                </a:lnTo>
                <a:lnTo>
                  <a:pt x="5641200" y="1607032"/>
                </a:lnTo>
                <a:lnTo>
                  <a:pt x="5586463" y="1590471"/>
                </a:lnTo>
                <a:lnTo>
                  <a:pt x="5531091" y="1577517"/>
                </a:lnTo>
                <a:lnTo>
                  <a:pt x="5475592" y="1567434"/>
                </a:lnTo>
                <a:lnTo>
                  <a:pt x="5419458" y="1559521"/>
                </a:lnTo>
                <a:lnTo>
                  <a:pt x="5362562" y="1555191"/>
                </a:lnTo>
                <a:lnTo>
                  <a:pt x="5305666" y="1553756"/>
                </a:lnTo>
                <a:lnTo>
                  <a:pt x="5248770" y="1555191"/>
                </a:lnTo>
                <a:lnTo>
                  <a:pt x="5191874" y="1559521"/>
                </a:lnTo>
                <a:lnTo>
                  <a:pt x="5135740" y="1567434"/>
                </a:lnTo>
                <a:lnTo>
                  <a:pt x="5080368" y="1577517"/>
                </a:lnTo>
                <a:lnTo>
                  <a:pt x="5024869" y="1590471"/>
                </a:lnTo>
                <a:lnTo>
                  <a:pt x="4970132" y="1607032"/>
                </a:lnTo>
                <a:lnTo>
                  <a:pt x="4916919" y="1625752"/>
                </a:lnTo>
                <a:lnTo>
                  <a:pt x="4864341" y="1647355"/>
                </a:lnTo>
                <a:lnTo>
                  <a:pt x="4813160" y="1671828"/>
                </a:lnTo>
                <a:lnTo>
                  <a:pt x="4763503" y="1699196"/>
                </a:lnTo>
                <a:lnTo>
                  <a:pt x="4714608" y="1728711"/>
                </a:lnTo>
                <a:lnTo>
                  <a:pt x="4667745" y="1761109"/>
                </a:lnTo>
                <a:lnTo>
                  <a:pt x="4623168" y="1795678"/>
                </a:lnTo>
                <a:lnTo>
                  <a:pt x="4579861" y="1832394"/>
                </a:lnTo>
                <a:lnTo>
                  <a:pt x="4538205" y="1871268"/>
                </a:lnTo>
                <a:lnTo>
                  <a:pt x="4499216" y="1913039"/>
                </a:lnTo>
                <a:lnTo>
                  <a:pt x="4462513" y="1956244"/>
                </a:lnTo>
                <a:lnTo>
                  <a:pt x="4427969" y="2000872"/>
                </a:lnTo>
                <a:lnTo>
                  <a:pt x="4395584" y="2047684"/>
                </a:lnTo>
                <a:lnTo>
                  <a:pt x="4366120" y="2095919"/>
                </a:lnTo>
                <a:lnTo>
                  <a:pt x="4338688" y="2146325"/>
                </a:lnTo>
                <a:lnTo>
                  <a:pt x="4314177" y="2197443"/>
                </a:lnTo>
                <a:lnTo>
                  <a:pt x="4292587" y="2249995"/>
                </a:lnTo>
                <a:lnTo>
                  <a:pt x="4273918" y="2303272"/>
                </a:lnTo>
                <a:lnTo>
                  <a:pt x="4257408" y="2357996"/>
                </a:lnTo>
                <a:lnTo>
                  <a:pt x="4244454" y="2413444"/>
                </a:lnTo>
                <a:lnTo>
                  <a:pt x="4234294" y="2468867"/>
                </a:lnTo>
                <a:lnTo>
                  <a:pt x="4226420" y="2525026"/>
                </a:lnTo>
                <a:lnTo>
                  <a:pt x="4222102" y="2581910"/>
                </a:lnTo>
                <a:lnTo>
                  <a:pt x="4220578" y="2638793"/>
                </a:lnTo>
                <a:lnTo>
                  <a:pt x="4222102" y="2695676"/>
                </a:lnTo>
                <a:lnTo>
                  <a:pt x="4226420" y="2751823"/>
                </a:lnTo>
                <a:lnTo>
                  <a:pt x="4234294" y="2808706"/>
                </a:lnTo>
                <a:lnTo>
                  <a:pt x="4244454" y="2864154"/>
                </a:lnTo>
                <a:lnTo>
                  <a:pt x="4258043" y="2919590"/>
                </a:lnTo>
                <a:lnTo>
                  <a:pt x="4273918" y="2973590"/>
                </a:lnTo>
                <a:lnTo>
                  <a:pt x="4292587" y="3027591"/>
                </a:lnTo>
                <a:lnTo>
                  <a:pt x="4314939" y="3080143"/>
                </a:lnTo>
                <a:lnTo>
                  <a:pt x="4339450" y="3131261"/>
                </a:lnTo>
                <a:lnTo>
                  <a:pt x="4366120" y="3180956"/>
                </a:lnTo>
                <a:lnTo>
                  <a:pt x="4395584" y="3229191"/>
                </a:lnTo>
                <a:lnTo>
                  <a:pt x="4427969" y="3275990"/>
                </a:lnTo>
                <a:lnTo>
                  <a:pt x="4462513" y="3321354"/>
                </a:lnTo>
                <a:lnTo>
                  <a:pt x="4499216" y="3364547"/>
                </a:lnTo>
                <a:lnTo>
                  <a:pt x="4538840" y="3405581"/>
                </a:lnTo>
                <a:lnTo>
                  <a:pt x="4579861" y="3444468"/>
                </a:lnTo>
                <a:lnTo>
                  <a:pt x="4623168" y="3481184"/>
                </a:lnTo>
                <a:lnTo>
                  <a:pt x="4668507" y="3515753"/>
                </a:lnTo>
                <a:lnTo>
                  <a:pt x="4711827" y="3545789"/>
                </a:lnTo>
                <a:lnTo>
                  <a:pt x="4664176" y="3578402"/>
                </a:lnTo>
                <a:lnTo>
                  <a:pt x="4557623" y="3660483"/>
                </a:lnTo>
                <a:lnTo>
                  <a:pt x="4454626" y="3748316"/>
                </a:lnTo>
                <a:lnTo>
                  <a:pt x="4356709" y="3841204"/>
                </a:lnTo>
                <a:lnTo>
                  <a:pt x="4263872" y="3939121"/>
                </a:lnTo>
                <a:lnTo>
                  <a:pt x="4175988" y="4042079"/>
                </a:lnTo>
                <a:lnTo>
                  <a:pt x="4093946" y="4149356"/>
                </a:lnTo>
                <a:lnTo>
                  <a:pt x="4017619" y="4260240"/>
                </a:lnTo>
                <a:lnTo>
                  <a:pt x="3947007" y="4375442"/>
                </a:lnTo>
                <a:lnTo>
                  <a:pt x="3882999" y="4494238"/>
                </a:lnTo>
                <a:lnTo>
                  <a:pt x="3824579" y="4615916"/>
                </a:lnTo>
                <a:lnTo>
                  <a:pt x="3772763" y="4740478"/>
                </a:lnTo>
                <a:lnTo>
                  <a:pt x="3728186" y="4867910"/>
                </a:lnTo>
                <a:lnTo>
                  <a:pt x="3689959" y="4996789"/>
                </a:lnTo>
                <a:lnTo>
                  <a:pt x="3658336" y="5128552"/>
                </a:lnTo>
                <a:lnTo>
                  <a:pt x="3633825" y="5261026"/>
                </a:lnTo>
                <a:lnTo>
                  <a:pt x="3616553" y="5394947"/>
                </a:lnTo>
                <a:lnTo>
                  <a:pt x="3605758" y="5529592"/>
                </a:lnTo>
                <a:lnTo>
                  <a:pt x="3602202" y="5664225"/>
                </a:lnTo>
                <a:lnTo>
                  <a:pt x="3601440" y="5664225"/>
                </a:lnTo>
                <a:lnTo>
                  <a:pt x="3604996" y="5798871"/>
                </a:lnTo>
                <a:lnTo>
                  <a:pt x="3615791" y="5933503"/>
                </a:lnTo>
                <a:lnTo>
                  <a:pt x="3633063" y="6067425"/>
                </a:lnTo>
                <a:lnTo>
                  <a:pt x="3657574" y="6199911"/>
                </a:lnTo>
                <a:lnTo>
                  <a:pt x="3689324" y="6331674"/>
                </a:lnTo>
                <a:lnTo>
                  <a:pt x="3728186" y="6460541"/>
                </a:lnTo>
                <a:lnTo>
                  <a:pt x="3772763" y="6587985"/>
                </a:lnTo>
                <a:lnTo>
                  <a:pt x="3824579" y="6712547"/>
                </a:lnTo>
                <a:lnTo>
                  <a:pt x="3882999" y="6834225"/>
                </a:lnTo>
                <a:lnTo>
                  <a:pt x="3947007" y="6953021"/>
                </a:lnTo>
                <a:lnTo>
                  <a:pt x="4017619" y="7068223"/>
                </a:lnTo>
                <a:lnTo>
                  <a:pt x="4093946" y="7179094"/>
                </a:lnTo>
                <a:lnTo>
                  <a:pt x="4175988" y="7286371"/>
                </a:lnTo>
                <a:lnTo>
                  <a:pt x="4263872" y="7389330"/>
                </a:lnTo>
                <a:lnTo>
                  <a:pt x="4356709" y="7487259"/>
                </a:lnTo>
                <a:lnTo>
                  <a:pt x="4454626" y="7580135"/>
                </a:lnTo>
                <a:lnTo>
                  <a:pt x="4557623" y="7667257"/>
                </a:lnTo>
                <a:lnTo>
                  <a:pt x="4664176" y="7749337"/>
                </a:lnTo>
                <a:lnTo>
                  <a:pt x="4775682" y="7825651"/>
                </a:lnTo>
                <a:lnTo>
                  <a:pt x="4890998" y="7896212"/>
                </a:lnTo>
                <a:lnTo>
                  <a:pt x="5009743" y="7961020"/>
                </a:lnTo>
                <a:lnTo>
                  <a:pt x="5131409" y="8019339"/>
                </a:lnTo>
                <a:lnTo>
                  <a:pt x="5255996" y="8070456"/>
                </a:lnTo>
                <a:lnTo>
                  <a:pt x="5383377" y="8115821"/>
                </a:lnTo>
                <a:lnTo>
                  <a:pt x="5512282" y="8153971"/>
                </a:lnTo>
                <a:lnTo>
                  <a:pt x="5644108" y="8185658"/>
                </a:lnTo>
                <a:lnTo>
                  <a:pt x="5776569" y="8210131"/>
                </a:lnTo>
                <a:lnTo>
                  <a:pt x="5910427" y="8227415"/>
                </a:lnTo>
                <a:lnTo>
                  <a:pt x="6045047" y="8238210"/>
                </a:lnTo>
                <a:lnTo>
                  <a:pt x="6079591" y="8239138"/>
                </a:lnTo>
                <a:lnTo>
                  <a:pt x="6279908" y="8239138"/>
                </a:lnTo>
                <a:lnTo>
                  <a:pt x="6449034" y="8227415"/>
                </a:lnTo>
                <a:lnTo>
                  <a:pt x="6582892" y="8210131"/>
                </a:lnTo>
                <a:lnTo>
                  <a:pt x="6715480" y="8185658"/>
                </a:lnTo>
                <a:lnTo>
                  <a:pt x="6847179" y="8153971"/>
                </a:lnTo>
                <a:lnTo>
                  <a:pt x="6976084" y="8115097"/>
                </a:lnTo>
                <a:lnTo>
                  <a:pt x="7103465" y="8070456"/>
                </a:lnTo>
                <a:lnTo>
                  <a:pt x="7228052" y="8018615"/>
                </a:lnTo>
                <a:lnTo>
                  <a:pt x="7349718" y="7960296"/>
                </a:lnTo>
                <a:lnTo>
                  <a:pt x="7468590" y="7896212"/>
                </a:lnTo>
                <a:lnTo>
                  <a:pt x="7583779" y="7825651"/>
                </a:lnTo>
                <a:lnTo>
                  <a:pt x="7694650" y="7749337"/>
                </a:lnTo>
                <a:lnTo>
                  <a:pt x="7801838" y="7667257"/>
                </a:lnTo>
                <a:lnTo>
                  <a:pt x="7904835" y="7579411"/>
                </a:lnTo>
                <a:lnTo>
                  <a:pt x="7916392" y="7568451"/>
                </a:lnTo>
                <a:lnTo>
                  <a:pt x="7916392" y="375914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F75CE47-06B2-D24D-5158-CBF2C4D27F34}"/>
              </a:ext>
            </a:extLst>
          </p:cNvPr>
          <p:cNvSpPr txBox="1"/>
          <p:nvPr/>
        </p:nvSpPr>
        <p:spPr>
          <a:xfrm>
            <a:off x="2063750" y="3854450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02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97DB41C-2EE7-9E0D-8E48-ADC014E24C8C}"/>
              </a:ext>
            </a:extLst>
          </p:cNvPr>
          <p:cNvSpPr txBox="1"/>
          <p:nvPr/>
        </p:nvSpPr>
        <p:spPr>
          <a:xfrm>
            <a:off x="2059719" y="4892142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03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8F9B3F3-6154-307E-84C9-31FB6589B8C9}"/>
              </a:ext>
            </a:extLst>
          </p:cNvPr>
          <p:cNvSpPr txBox="1"/>
          <p:nvPr/>
        </p:nvSpPr>
        <p:spPr>
          <a:xfrm>
            <a:off x="2082634" y="5929834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04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0D1B67-5807-09C7-EDAF-3F5B0D76AB6C}"/>
              </a:ext>
            </a:extLst>
          </p:cNvPr>
          <p:cNvSpPr txBox="1"/>
          <p:nvPr/>
        </p:nvSpPr>
        <p:spPr>
          <a:xfrm>
            <a:off x="2059719" y="6967526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05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A1CA78C-DEDB-CE93-0958-912892EE9661}"/>
              </a:ext>
            </a:extLst>
          </p:cNvPr>
          <p:cNvSpPr txBox="1"/>
          <p:nvPr/>
        </p:nvSpPr>
        <p:spPr>
          <a:xfrm>
            <a:off x="2059719" y="8005218"/>
            <a:ext cx="741680" cy="919482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US" sz="4800" b="1" spc="25" dirty="0">
                <a:solidFill>
                  <a:srgbClr val="16A2A6"/>
                </a:solidFill>
                <a:latin typeface="Arial Narrow"/>
                <a:cs typeface="Arial Narrow"/>
              </a:rPr>
              <a:t>06</a:t>
            </a:r>
            <a:endParaRPr sz="4800" dirty="0">
              <a:latin typeface="Arial Narrow"/>
              <a:cs typeface="Arial Narrow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03178B-F3D8-229C-8869-944D1A872F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5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53A158-8039-3F40-F3E2-FB243FE38E46}"/>
              </a:ext>
            </a:extLst>
          </p:cNvPr>
          <p:cNvSpPr/>
          <p:nvPr/>
        </p:nvSpPr>
        <p:spPr>
          <a:xfrm>
            <a:off x="0" y="41946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object 2"/>
          <p:cNvSpPr/>
          <p:nvPr/>
        </p:nvSpPr>
        <p:spPr>
          <a:xfrm>
            <a:off x="15347340" y="8076247"/>
            <a:ext cx="2940685" cy="2211070"/>
          </a:xfrm>
          <a:custGeom>
            <a:avLst/>
            <a:gdLst/>
            <a:ahLst/>
            <a:cxnLst/>
            <a:rect l="l" t="t" r="r" b="b"/>
            <a:pathLst>
              <a:path w="2940684" h="2211070">
                <a:moveTo>
                  <a:pt x="2940634" y="19570"/>
                </a:moveTo>
                <a:lnTo>
                  <a:pt x="2908135" y="13677"/>
                </a:lnTo>
                <a:lnTo>
                  <a:pt x="2851239" y="5765"/>
                </a:lnTo>
                <a:lnTo>
                  <a:pt x="2795105" y="1447"/>
                </a:lnTo>
                <a:lnTo>
                  <a:pt x="2738209" y="0"/>
                </a:lnTo>
                <a:lnTo>
                  <a:pt x="2738209" y="723"/>
                </a:lnTo>
                <a:lnTo>
                  <a:pt x="2681440" y="2159"/>
                </a:lnTo>
                <a:lnTo>
                  <a:pt x="2625179" y="6489"/>
                </a:lnTo>
                <a:lnTo>
                  <a:pt x="2568410" y="14401"/>
                </a:lnTo>
                <a:lnTo>
                  <a:pt x="2512911" y="24485"/>
                </a:lnTo>
                <a:lnTo>
                  <a:pt x="2457412" y="37439"/>
                </a:lnTo>
                <a:lnTo>
                  <a:pt x="2403437" y="54000"/>
                </a:lnTo>
                <a:lnTo>
                  <a:pt x="2349462" y="72720"/>
                </a:lnTo>
                <a:lnTo>
                  <a:pt x="2296884" y="94322"/>
                </a:lnTo>
                <a:lnTo>
                  <a:pt x="2245830" y="118795"/>
                </a:lnTo>
                <a:lnTo>
                  <a:pt x="2196173" y="146164"/>
                </a:lnTo>
                <a:lnTo>
                  <a:pt x="2147913" y="175679"/>
                </a:lnTo>
                <a:lnTo>
                  <a:pt x="2101049" y="208076"/>
                </a:lnTo>
                <a:lnTo>
                  <a:pt x="2055710" y="242646"/>
                </a:lnTo>
                <a:lnTo>
                  <a:pt x="2012530" y="279361"/>
                </a:lnTo>
                <a:lnTo>
                  <a:pt x="1971509" y="318236"/>
                </a:lnTo>
                <a:lnTo>
                  <a:pt x="1931885" y="359283"/>
                </a:lnTo>
                <a:lnTo>
                  <a:pt x="1895182" y="402475"/>
                </a:lnTo>
                <a:lnTo>
                  <a:pt x="1860638" y="447840"/>
                </a:lnTo>
                <a:lnTo>
                  <a:pt x="1828253" y="494639"/>
                </a:lnTo>
                <a:lnTo>
                  <a:pt x="1798662" y="542886"/>
                </a:lnTo>
                <a:lnTo>
                  <a:pt x="1771992" y="592556"/>
                </a:lnTo>
                <a:lnTo>
                  <a:pt x="1747608" y="643674"/>
                </a:lnTo>
                <a:lnTo>
                  <a:pt x="1725256" y="696239"/>
                </a:lnTo>
                <a:lnTo>
                  <a:pt x="1706587" y="750239"/>
                </a:lnTo>
                <a:lnTo>
                  <a:pt x="1690712" y="804240"/>
                </a:lnTo>
                <a:lnTo>
                  <a:pt x="1676996" y="859675"/>
                </a:lnTo>
                <a:lnTo>
                  <a:pt x="1666963" y="915111"/>
                </a:lnTo>
                <a:lnTo>
                  <a:pt x="1658962" y="971981"/>
                </a:lnTo>
                <a:lnTo>
                  <a:pt x="1654644" y="1028153"/>
                </a:lnTo>
                <a:lnTo>
                  <a:pt x="1653247" y="1085024"/>
                </a:lnTo>
                <a:lnTo>
                  <a:pt x="1654644" y="1141907"/>
                </a:lnTo>
                <a:lnTo>
                  <a:pt x="1658962" y="1198791"/>
                </a:lnTo>
                <a:lnTo>
                  <a:pt x="1666963" y="1254950"/>
                </a:lnTo>
                <a:lnTo>
                  <a:pt x="1676996" y="1310386"/>
                </a:lnTo>
                <a:lnTo>
                  <a:pt x="1682496" y="1333969"/>
                </a:lnTo>
                <a:lnTo>
                  <a:pt x="1656803" y="1329105"/>
                </a:lnTo>
                <a:lnTo>
                  <a:pt x="1575523" y="1318310"/>
                </a:lnTo>
                <a:lnTo>
                  <a:pt x="1494116" y="1311821"/>
                </a:lnTo>
                <a:lnTo>
                  <a:pt x="1412709" y="1309662"/>
                </a:lnTo>
                <a:lnTo>
                  <a:pt x="1412709" y="1310386"/>
                </a:lnTo>
                <a:lnTo>
                  <a:pt x="1331429" y="1312545"/>
                </a:lnTo>
                <a:lnTo>
                  <a:pt x="1250022" y="1319022"/>
                </a:lnTo>
                <a:lnTo>
                  <a:pt x="1168742" y="1329829"/>
                </a:lnTo>
                <a:lnTo>
                  <a:pt x="1088732" y="1344231"/>
                </a:lnTo>
                <a:lnTo>
                  <a:pt x="1009611" y="1363662"/>
                </a:lnTo>
                <a:lnTo>
                  <a:pt x="931125" y="1386700"/>
                </a:lnTo>
                <a:lnTo>
                  <a:pt x="854036" y="1414068"/>
                </a:lnTo>
                <a:lnTo>
                  <a:pt x="778471" y="1445031"/>
                </a:lnTo>
                <a:lnTo>
                  <a:pt x="705065" y="1480299"/>
                </a:lnTo>
                <a:lnTo>
                  <a:pt x="633056" y="1519186"/>
                </a:lnTo>
                <a:lnTo>
                  <a:pt x="563968" y="1561668"/>
                </a:lnTo>
                <a:lnTo>
                  <a:pt x="496277" y="1607743"/>
                </a:lnTo>
                <a:lnTo>
                  <a:pt x="431380" y="1657426"/>
                </a:lnTo>
                <a:lnTo>
                  <a:pt x="369531" y="1710702"/>
                </a:lnTo>
                <a:lnTo>
                  <a:pt x="310476" y="1766862"/>
                </a:lnTo>
                <a:lnTo>
                  <a:pt x="254342" y="1825904"/>
                </a:lnTo>
                <a:lnTo>
                  <a:pt x="201002" y="1887816"/>
                </a:lnTo>
                <a:lnTo>
                  <a:pt x="151345" y="1952625"/>
                </a:lnTo>
                <a:lnTo>
                  <a:pt x="105244" y="2020303"/>
                </a:lnTo>
                <a:lnTo>
                  <a:pt x="62826" y="2089416"/>
                </a:lnTo>
                <a:lnTo>
                  <a:pt x="23202" y="2161413"/>
                </a:lnTo>
                <a:lnTo>
                  <a:pt x="0" y="2210752"/>
                </a:lnTo>
                <a:lnTo>
                  <a:pt x="2825305" y="2210752"/>
                </a:lnTo>
                <a:lnTo>
                  <a:pt x="2804693" y="2167890"/>
                </a:lnTo>
                <a:lnTo>
                  <a:pt x="2852001" y="2164296"/>
                </a:lnTo>
                <a:lnTo>
                  <a:pt x="2908135" y="2156371"/>
                </a:lnTo>
                <a:lnTo>
                  <a:pt x="2940634" y="2150478"/>
                </a:lnTo>
                <a:lnTo>
                  <a:pt x="2940634" y="1957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2390775" cy="3844925"/>
          </a:xfrm>
          <a:custGeom>
            <a:avLst/>
            <a:gdLst/>
            <a:ahLst/>
            <a:cxnLst/>
            <a:rect l="l" t="t" r="r" b="b"/>
            <a:pathLst>
              <a:path w="2390775" h="3844925">
                <a:moveTo>
                  <a:pt x="2390470" y="0"/>
                </a:moveTo>
                <a:lnTo>
                  <a:pt x="0" y="0"/>
                </a:lnTo>
                <a:lnTo>
                  <a:pt x="0" y="802792"/>
                </a:lnTo>
                <a:lnTo>
                  <a:pt x="0" y="1297482"/>
                </a:lnTo>
                <a:lnTo>
                  <a:pt x="0" y="3767582"/>
                </a:lnTo>
                <a:lnTo>
                  <a:pt x="74841" y="3741013"/>
                </a:lnTo>
                <a:lnTo>
                  <a:pt x="150444" y="3710051"/>
                </a:lnTo>
                <a:lnTo>
                  <a:pt x="223875" y="3674783"/>
                </a:lnTo>
                <a:lnTo>
                  <a:pt x="295871" y="3635895"/>
                </a:lnTo>
                <a:lnTo>
                  <a:pt x="365721" y="3593414"/>
                </a:lnTo>
                <a:lnTo>
                  <a:pt x="432676" y="3546614"/>
                </a:lnTo>
                <a:lnTo>
                  <a:pt x="478180" y="3511727"/>
                </a:lnTo>
                <a:lnTo>
                  <a:pt x="485952" y="3533648"/>
                </a:lnTo>
                <a:lnTo>
                  <a:pt x="504672" y="3578288"/>
                </a:lnTo>
                <a:lnTo>
                  <a:pt x="528434" y="3620046"/>
                </a:lnTo>
                <a:lnTo>
                  <a:pt x="555802" y="3659657"/>
                </a:lnTo>
                <a:lnTo>
                  <a:pt x="586752" y="3696360"/>
                </a:lnTo>
                <a:lnTo>
                  <a:pt x="622033" y="3729482"/>
                </a:lnTo>
                <a:lnTo>
                  <a:pt x="660196" y="3758996"/>
                </a:lnTo>
                <a:lnTo>
                  <a:pt x="700519" y="3784917"/>
                </a:lnTo>
                <a:lnTo>
                  <a:pt x="743712" y="3805809"/>
                </a:lnTo>
                <a:lnTo>
                  <a:pt x="812114" y="3829570"/>
                </a:lnTo>
                <a:lnTo>
                  <a:pt x="859624" y="3838918"/>
                </a:lnTo>
                <a:lnTo>
                  <a:pt x="907872" y="3843959"/>
                </a:lnTo>
                <a:lnTo>
                  <a:pt x="931633" y="3844683"/>
                </a:lnTo>
                <a:lnTo>
                  <a:pt x="956830" y="3843959"/>
                </a:lnTo>
                <a:lnTo>
                  <a:pt x="1005789" y="3838918"/>
                </a:lnTo>
                <a:lnTo>
                  <a:pt x="1054747" y="3828846"/>
                </a:lnTo>
                <a:lnTo>
                  <a:pt x="1101547" y="3813010"/>
                </a:lnTo>
                <a:lnTo>
                  <a:pt x="1146911" y="3792842"/>
                </a:lnTo>
                <a:lnTo>
                  <a:pt x="1190104" y="3768356"/>
                </a:lnTo>
                <a:lnTo>
                  <a:pt x="1230426" y="3738842"/>
                </a:lnTo>
                <a:lnTo>
                  <a:pt x="1267142" y="3705720"/>
                </a:lnTo>
                <a:lnTo>
                  <a:pt x="1300988" y="3668280"/>
                </a:lnTo>
                <a:lnTo>
                  <a:pt x="1329791" y="3628682"/>
                </a:lnTo>
                <a:lnTo>
                  <a:pt x="1354988" y="3585476"/>
                </a:lnTo>
                <a:lnTo>
                  <a:pt x="1375156" y="3540125"/>
                </a:lnTo>
                <a:lnTo>
                  <a:pt x="1390269" y="3492601"/>
                </a:lnTo>
                <a:lnTo>
                  <a:pt x="1401064" y="3443643"/>
                </a:lnTo>
                <a:lnTo>
                  <a:pt x="1406105" y="3394684"/>
                </a:lnTo>
                <a:lnTo>
                  <a:pt x="1406829" y="3369487"/>
                </a:lnTo>
                <a:lnTo>
                  <a:pt x="1406105" y="3344291"/>
                </a:lnTo>
                <a:lnTo>
                  <a:pt x="1401064" y="3295332"/>
                </a:lnTo>
                <a:lnTo>
                  <a:pt x="1390992" y="3246374"/>
                </a:lnTo>
                <a:lnTo>
                  <a:pt x="1375156" y="3198850"/>
                </a:lnTo>
                <a:lnTo>
                  <a:pt x="1354988" y="3153486"/>
                </a:lnTo>
                <a:lnTo>
                  <a:pt x="1330502" y="3110293"/>
                </a:lnTo>
                <a:lnTo>
                  <a:pt x="1300988" y="3069971"/>
                </a:lnTo>
                <a:lnTo>
                  <a:pt x="1267866" y="3033255"/>
                </a:lnTo>
                <a:lnTo>
                  <a:pt x="1230426" y="3000133"/>
                </a:lnTo>
                <a:lnTo>
                  <a:pt x="1190828" y="2970619"/>
                </a:lnTo>
                <a:lnTo>
                  <a:pt x="1147622" y="2945409"/>
                </a:lnTo>
                <a:lnTo>
                  <a:pt x="1102271" y="2925254"/>
                </a:lnTo>
                <a:lnTo>
                  <a:pt x="1054747" y="2910141"/>
                </a:lnTo>
                <a:lnTo>
                  <a:pt x="1005789" y="2899333"/>
                </a:lnTo>
                <a:lnTo>
                  <a:pt x="956830" y="2894292"/>
                </a:lnTo>
                <a:lnTo>
                  <a:pt x="951369" y="2894139"/>
                </a:lnTo>
                <a:lnTo>
                  <a:pt x="971943" y="2843911"/>
                </a:lnTo>
                <a:lnTo>
                  <a:pt x="999312" y="2766872"/>
                </a:lnTo>
                <a:lnTo>
                  <a:pt x="1022350" y="2689110"/>
                </a:lnTo>
                <a:lnTo>
                  <a:pt x="1041793" y="2609189"/>
                </a:lnTo>
                <a:lnTo>
                  <a:pt x="1056182" y="2529268"/>
                </a:lnTo>
                <a:lnTo>
                  <a:pt x="1066990" y="2447912"/>
                </a:lnTo>
                <a:lnTo>
                  <a:pt x="1073467" y="2366556"/>
                </a:lnTo>
                <a:lnTo>
                  <a:pt x="1075626" y="2285200"/>
                </a:lnTo>
                <a:lnTo>
                  <a:pt x="1074915" y="2285200"/>
                </a:lnTo>
                <a:lnTo>
                  <a:pt x="1072743" y="2203831"/>
                </a:lnTo>
                <a:lnTo>
                  <a:pt x="1066266" y="2122474"/>
                </a:lnTo>
                <a:lnTo>
                  <a:pt x="1055471" y="2041118"/>
                </a:lnTo>
                <a:lnTo>
                  <a:pt x="1041069" y="1961197"/>
                </a:lnTo>
                <a:lnTo>
                  <a:pt x="1021626" y="1882000"/>
                </a:lnTo>
                <a:lnTo>
                  <a:pt x="998588" y="1803527"/>
                </a:lnTo>
                <a:lnTo>
                  <a:pt x="971232" y="1726488"/>
                </a:lnTo>
                <a:lnTo>
                  <a:pt x="940269" y="1650885"/>
                </a:lnTo>
                <a:lnTo>
                  <a:pt x="904989" y="1577441"/>
                </a:lnTo>
                <a:lnTo>
                  <a:pt x="866101" y="1505445"/>
                </a:lnTo>
                <a:lnTo>
                  <a:pt x="823633" y="1436331"/>
                </a:lnTo>
                <a:lnTo>
                  <a:pt x="777544" y="1368640"/>
                </a:lnTo>
                <a:lnTo>
                  <a:pt x="727875" y="1303845"/>
                </a:lnTo>
                <a:lnTo>
                  <a:pt x="679462" y="1247622"/>
                </a:lnTo>
                <a:lnTo>
                  <a:pt x="686828" y="1246251"/>
                </a:lnTo>
                <a:lnTo>
                  <a:pt x="817867" y="1214564"/>
                </a:lnTo>
                <a:lnTo>
                  <a:pt x="947470" y="1176413"/>
                </a:lnTo>
                <a:lnTo>
                  <a:pt x="1074915" y="1131049"/>
                </a:lnTo>
                <a:lnTo>
                  <a:pt x="1199464" y="1079931"/>
                </a:lnTo>
                <a:lnTo>
                  <a:pt x="1321142" y="1021613"/>
                </a:lnTo>
                <a:lnTo>
                  <a:pt x="1439938" y="956818"/>
                </a:lnTo>
                <a:lnTo>
                  <a:pt x="1555140" y="886256"/>
                </a:lnTo>
                <a:lnTo>
                  <a:pt x="1666011" y="809929"/>
                </a:lnTo>
                <a:lnTo>
                  <a:pt x="1773288" y="727862"/>
                </a:lnTo>
                <a:lnTo>
                  <a:pt x="1875523" y="640740"/>
                </a:lnTo>
                <a:lnTo>
                  <a:pt x="1973453" y="547865"/>
                </a:lnTo>
                <a:lnTo>
                  <a:pt x="2066328" y="449935"/>
                </a:lnTo>
                <a:lnTo>
                  <a:pt x="2154161" y="346976"/>
                </a:lnTo>
                <a:lnTo>
                  <a:pt x="2236254" y="239699"/>
                </a:lnTo>
                <a:lnTo>
                  <a:pt x="2312568" y="128828"/>
                </a:lnTo>
                <a:lnTo>
                  <a:pt x="2383117" y="13627"/>
                </a:lnTo>
                <a:lnTo>
                  <a:pt x="2390470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78820C5-EC22-96A3-47E4-26430CF049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6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076504-2E49-8B05-112A-300869A1C708}"/>
              </a:ext>
            </a:extLst>
          </p:cNvPr>
          <p:cNvSpPr/>
          <p:nvPr/>
        </p:nvSpPr>
        <p:spPr>
          <a:xfrm>
            <a:off x="7514541" y="3704541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Functional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1851731-D61C-F87A-028B-2A23587632C1}"/>
              </a:ext>
            </a:extLst>
          </p:cNvPr>
          <p:cNvSpPr/>
          <p:nvPr/>
        </p:nvSpPr>
        <p:spPr>
          <a:xfrm>
            <a:off x="7514541" y="3704541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Software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DE2A49-EBEC-D62E-A4FC-BC45E9B9B501}"/>
              </a:ext>
            </a:extLst>
          </p:cNvPr>
          <p:cNvSpPr/>
          <p:nvPr/>
        </p:nvSpPr>
        <p:spPr>
          <a:xfrm>
            <a:off x="7514541" y="3704541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Non-Functional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321FFC-45FB-4521-E7C3-C35647E5AB03}"/>
              </a:ext>
            </a:extLst>
          </p:cNvPr>
          <p:cNvSpPr/>
          <p:nvPr/>
        </p:nvSpPr>
        <p:spPr>
          <a:xfrm>
            <a:off x="6069232" y="2259232"/>
            <a:ext cx="5781234" cy="5781234"/>
          </a:xfrm>
          <a:custGeom>
            <a:avLst/>
            <a:gdLst>
              <a:gd name="connsiteX0" fmla="*/ 0 w 5781234"/>
              <a:gd name="connsiteY0" fmla="*/ 2890617 h 5781234"/>
              <a:gd name="connsiteX1" fmla="*/ 2890617 w 5781234"/>
              <a:gd name="connsiteY1" fmla="*/ 0 h 5781234"/>
              <a:gd name="connsiteX2" fmla="*/ 5781234 w 5781234"/>
              <a:gd name="connsiteY2" fmla="*/ 2890617 h 5781234"/>
              <a:gd name="connsiteX3" fmla="*/ 2890617 w 5781234"/>
              <a:gd name="connsiteY3" fmla="*/ 5781234 h 5781234"/>
              <a:gd name="connsiteX4" fmla="*/ 0 w 5781234"/>
              <a:gd name="connsiteY4" fmla="*/ 2890617 h 578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1234" h="5781234">
                <a:moveTo>
                  <a:pt x="0" y="2890617"/>
                </a:moveTo>
                <a:cubicBezTo>
                  <a:pt x="0" y="1294173"/>
                  <a:pt x="1294173" y="0"/>
                  <a:pt x="2890617" y="0"/>
                </a:cubicBezTo>
                <a:cubicBezTo>
                  <a:pt x="4487061" y="0"/>
                  <a:pt x="5781234" y="1294173"/>
                  <a:pt x="5781234" y="2890617"/>
                </a:cubicBezTo>
                <a:cubicBezTo>
                  <a:pt x="5781234" y="4487061"/>
                  <a:pt x="4487061" y="5781234"/>
                  <a:pt x="2890617" y="5781234"/>
                </a:cubicBezTo>
                <a:cubicBezTo>
                  <a:pt x="1294173" y="5781234"/>
                  <a:pt x="0" y="4487061"/>
                  <a:pt x="0" y="2890617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05062" tIns="905062" rIns="905062" bIns="905062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Requirements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7AB5-DDC0-D1DD-0EEF-9642EEC9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4A6949-4517-A239-5B4F-4CFE1F979957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9152D92-3189-E204-9D9F-4A18E9867D55}"/>
              </a:ext>
            </a:extLst>
          </p:cNvPr>
          <p:cNvSpPr/>
          <p:nvPr/>
        </p:nvSpPr>
        <p:spPr>
          <a:xfrm>
            <a:off x="15347340" y="8076247"/>
            <a:ext cx="2940685" cy="2211070"/>
          </a:xfrm>
          <a:custGeom>
            <a:avLst/>
            <a:gdLst/>
            <a:ahLst/>
            <a:cxnLst/>
            <a:rect l="l" t="t" r="r" b="b"/>
            <a:pathLst>
              <a:path w="2940684" h="2211070">
                <a:moveTo>
                  <a:pt x="2940634" y="19570"/>
                </a:moveTo>
                <a:lnTo>
                  <a:pt x="2908135" y="13677"/>
                </a:lnTo>
                <a:lnTo>
                  <a:pt x="2851239" y="5765"/>
                </a:lnTo>
                <a:lnTo>
                  <a:pt x="2795105" y="1447"/>
                </a:lnTo>
                <a:lnTo>
                  <a:pt x="2738209" y="0"/>
                </a:lnTo>
                <a:lnTo>
                  <a:pt x="2738209" y="723"/>
                </a:lnTo>
                <a:lnTo>
                  <a:pt x="2681440" y="2159"/>
                </a:lnTo>
                <a:lnTo>
                  <a:pt x="2625179" y="6489"/>
                </a:lnTo>
                <a:lnTo>
                  <a:pt x="2568410" y="14401"/>
                </a:lnTo>
                <a:lnTo>
                  <a:pt x="2512911" y="24485"/>
                </a:lnTo>
                <a:lnTo>
                  <a:pt x="2457412" y="37439"/>
                </a:lnTo>
                <a:lnTo>
                  <a:pt x="2403437" y="54000"/>
                </a:lnTo>
                <a:lnTo>
                  <a:pt x="2349462" y="72720"/>
                </a:lnTo>
                <a:lnTo>
                  <a:pt x="2296884" y="94322"/>
                </a:lnTo>
                <a:lnTo>
                  <a:pt x="2245830" y="118795"/>
                </a:lnTo>
                <a:lnTo>
                  <a:pt x="2196173" y="146164"/>
                </a:lnTo>
                <a:lnTo>
                  <a:pt x="2147913" y="175679"/>
                </a:lnTo>
                <a:lnTo>
                  <a:pt x="2101049" y="208076"/>
                </a:lnTo>
                <a:lnTo>
                  <a:pt x="2055710" y="242646"/>
                </a:lnTo>
                <a:lnTo>
                  <a:pt x="2012530" y="279361"/>
                </a:lnTo>
                <a:lnTo>
                  <a:pt x="1971509" y="318236"/>
                </a:lnTo>
                <a:lnTo>
                  <a:pt x="1931885" y="359283"/>
                </a:lnTo>
                <a:lnTo>
                  <a:pt x="1895182" y="402475"/>
                </a:lnTo>
                <a:lnTo>
                  <a:pt x="1860638" y="447840"/>
                </a:lnTo>
                <a:lnTo>
                  <a:pt x="1828253" y="494639"/>
                </a:lnTo>
                <a:lnTo>
                  <a:pt x="1798662" y="542886"/>
                </a:lnTo>
                <a:lnTo>
                  <a:pt x="1771992" y="592556"/>
                </a:lnTo>
                <a:lnTo>
                  <a:pt x="1747608" y="643674"/>
                </a:lnTo>
                <a:lnTo>
                  <a:pt x="1725256" y="696239"/>
                </a:lnTo>
                <a:lnTo>
                  <a:pt x="1706587" y="750239"/>
                </a:lnTo>
                <a:lnTo>
                  <a:pt x="1690712" y="804240"/>
                </a:lnTo>
                <a:lnTo>
                  <a:pt x="1676996" y="859675"/>
                </a:lnTo>
                <a:lnTo>
                  <a:pt x="1666963" y="915111"/>
                </a:lnTo>
                <a:lnTo>
                  <a:pt x="1658962" y="971981"/>
                </a:lnTo>
                <a:lnTo>
                  <a:pt x="1654644" y="1028153"/>
                </a:lnTo>
                <a:lnTo>
                  <a:pt x="1653247" y="1085024"/>
                </a:lnTo>
                <a:lnTo>
                  <a:pt x="1654644" y="1141907"/>
                </a:lnTo>
                <a:lnTo>
                  <a:pt x="1658962" y="1198791"/>
                </a:lnTo>
                <a:lnTo>
                  <a:pt x="1666963" y="1254950"/>
                </a:lnTo>
                <a:lnTo>
                  <a:pt x="1676996" y="1310386"/>
                </a:lnTo>
                <a:lnTo>
                  <a:pt x="1682496" y="1333969"/>
                </a:lnTo>
                <a:lnTo>
                  <a:pt x="1656803" y="1329105"/>
                </a:lnTo>
                <a:lnTo>
                  <a:pt x="1575523" y="1318310"/>
                </a:lnTo>
                <a:lnTo>
                  <a:pt x="1494116" y="1311821"/>
                </a:lnTo>
                <a:lnTo>
                  <a:pt x="1412709" y="1309662"/>
                </a:lnTo>
                <a:lnTo>
                  <a:pt x="1412709" y="1310386"/>
                </a:lnTo>
                <a:lnTo>
                  <a:pt x="1331429" y="1312545"/>
                </a:lnTo>
                <a:lnTo>
                  <a:pt x="1250022" y="1319022"/>
                </a:lnTo>
                <a:lnTo>
                  <a:pt x="1168742" y="1329829"/>
                </a:lnTo>
                <a:lnTo>
                  <a:pt x="1088732" y="1344231"/>
                </a:lnTo>
                <a:lnTo>
                  <a:pt x="1009611" y="1363662"/>
                </a:lnTo>
                <a:lnTo>
                  <a:pt x="931125" y="1386700"/>
                </a:lnTo>
                <a:lnTo>
                  <a:pt x="854036" y="1414068"/>
                </a:lnTo>
                <a:lnTo>
                  <a:pt x="778471" y="1445031"/>
                </a:lnTo>
                <a:lnTo>
                  <a:pt x="705065" y="1480299"/>
                </a:lnTo>
                <a:lnTo>
                  <a:pt x="633056" y="1519186"/>
                </a:lnTo>
                <a:lnTo>
                  <a:pt x="563968" y="1561668"/>
                </a:lnTo>
                <a:lnTo>
                  <a:pt x="496277" y="1607743"/>
                </a:lnTo>
                <a:lnTo>
                  <a:pt x="431380" y="1657426"/>
                </a:lnTo>
                <a:lnTo>
                  <a:pt x="369531" y="1710702"/>
                </a:lnTo>
                <a:lnTo>
                  <a:pt x="310476" y="1766862"/>
                </a:lnTo>
                <a:lnTo>
                  <a:pt x="254342" y="1825904"/>
                </a:lnTo>
                <a:lnTo>
                  <a:pt x="201002" y="1887816"/>
                </a:lnTo>
                <a:lnTo>
                  <a:pt x="151345" y="1952625"/>
                </a:lnTo>
                <a:lnTo>
                  <a:pt x="105244" y="2020303"/>
                </a:lnTo>
                <a:lnTo>
                  <a:pt x="62826" y="2089416"/>
                </a:lnTo>
                <a:lnTo>
                  <a:pt x="23202" y="2161413"/>
                </a:lnTo>
                <a:lnTo>
                  <a:pt x="0" y="2210752"/>
                </a:lnTo>
                <a:lnTo>
                  <a:pt x="2825305" y="2210752"/>
                </a:lnTo>
                <a:lnTo>
                  <a:pt x="2804693" y="2167890"/>
                </a:lnTo>
                <a:lnTo>
                  <a:pt x="2852001" y="2164296"/>
                </a:lnTo>
                <a:lnTo>
                  <a:pt x="2908135" y="2156371"/>
                </a:lnTo>
                <a:lnTo>
                  <a:pt x="2940634" y="2150478"/>
                </a:lnTo>
                <a:lnTo>
                  <a:pt x="2940634" y="1957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E334989-6D42-5BAA-EE27-6F20FB8490FF}"/>
              </a:ext>
            </a:extLst>
          </p:cNvPr>
          <p:cNvSpPr/>
          <p:nvPr/>
        </p:nvSpPr>
        <p:spPr>
          <a:xfrm>
            <a:off x="0" y="12"/>
            <a:ext cx="2390775" cy="3844925"/>
          </a:xfrm>
          <a:custGeom>
            <a:avLst/>
            <a:gdLst/>
            <a:ahLst/>
            <a:cxnLst/>
            <a:rect l="l" t="t" r="r" b="b"/>
            <a:pathLst>
              <a:path w="2390775" h="3844925">
                <a:moveTo>
                  <a:pt x="2390470" y="0"/>
                </a:moveTo>
                <a:lnTo>
                  <a:pt x="0" y="0"/>
                </a:lnTo>
                <a:lnTo>
                  <a:pt x="0" y="802792"/>
                </a:lnTo>
                <a:lnTo>
                  <a:pt x="0" y="1297482"/>
                </a:lnTo>
                <a:lnTo>
                  <a:pt x="0" y="3767582"/>
                </a:lnTo>
                <a:lnTo>
                  <a:pt x="74841" y="3741013"/>
                </a:lnTo>
                <a:lnTo>
                  <a:pt x="150444" y="3710051"/>
                </a:lnTo>
                <a:lnTo>
                  <a:pt x="223875" y="3674783"/>
                </a:lnTo>
                <a:lnTo>
                  <a:pt x="295871" y="3635895"/>
                </a:lnTo>
                <a:lnTo>
                  <a:pt x="365721" y="3593414"/>
                </a:lnTo>
                <a:lnTo>
                  <a:pt x="432676" y="3546614"/>
                </a:lnTo>
                <a:lnTo>
                  <a:pt x="478180" y="3511727"/>
                </a:lnTo>
                <a:lnTo>
                  <a:pt x="485952" y="3533648"/>
                </a:lnTo>
                <a:lnTo>
                  <a:pt x="504672" y="3578288"/>
                </a:lnTo>
                <a:lnTo>
                  <a:pt x="528434" y="3620046"/>
                </a:lnTo>
                <a:lnTo>
                  <a:pt x="555802" y="3659657"/>
                </a:lnTo>
                <a:lnTo>
                  <a:pt x="586752" y="3696360"/>
                </a:lnTo>
                <a:lnTo>
                  <a:pt x="622033" y="3729482"/>
                </a:lnTo>
                <a:lnTo>
                  <a:pt x="660196" y="3758996"/>
                </a:lnTo>
                <a:lnTo>
                  <a:pt x="700519" y="3784917"/>
                </a:lnTo>
                <a:lnTo>
                  <a:pt x="743712" y="3805809"/>
                </a:lnTo>
                <a:lnTo>
                  <a:pt x="812114" y="3829570"/>
                </a:lnTo>
                <a:lnTo>
                  <a:pt x="859624" y="3838918"/>
                </a:lnTo>
                <a:lnTo>
                  <a:pt x="907872" y="3843959"/>
                </a:lnTo>
                <a:lnTo>
                  <a:pt x="931633" y="3844683"/>
                </a:lnTo>
                <a:lnTo>
                  <a:pt x="956830" y="3843959"/>
                </a:lnTo>
                <a:lnTo>
                  <a:pt x="1005789" y="3838918"/>
                </a:lnTo>
                <a:lnTo>
                  <a:pt x="1054747" y="3828846"/>
                </a:lnTo>
                <a:lnTo>
                  <a:pt x="1101547" y="3813010"/>
                </a:lnTo>
                <a:lnTo>
                  <a:pt x="1146911" y="3792842"/>
                </a:lnTo>
                <a:lnTo>
                  <a:pt x="1190104" y="3768356"/>
                </a:lnTo>
                <a:lnTo>
                  <a:pt x="1230426" y="3738842"/>
                </a:lnTo>
                <a:lnTo>
                  <a:pt x="1267142" y="3705720"/>
                </a:lnTo>
                <a:lnTo>
                  <a:pt x="1300988" y="3668280"/>
                </a:lnTo>
                <a:lnTo>
                  <a:pt x="1329791" y="3628682"/>
                </a:lnTo>
                <a:lnTo>
                  <a:pt x="1354988" y="3585476"/>
                </a:lnTo>
                <a:lnTo>
                  <a:pt x="1375156" y="3540125"/>
                </a:lnTo>
                <a:lnTo>
                  <a:pt x="1390269" y="3492601"/>
                </a:lnTo>
                <a:lnTo>
                  <a:pt x="1401064" y="3443643"/>
                </a:lnTo>
                <a:lnTo>
                  <a:pt x="1406105" y="3394684"/>
                </a:lnTo>
                <a:lnTo>
                  <a:pt x="1406829" y="3369487"/>
                </a:lnTo>
                <a:lnTo>
                  <a:pt x="1406105" y="3344291"/>
                </a:lnTo>
                <a:lnTo>
                  <a:pt x="1401064" y="3295332"/>
                </a:lnTo>
                <a:lnTo>
                  <a:pt x="1390992" y="3246374"/>
                </a:lnTo>
                <a:lnTo>
                  <a:pt x="1375156" y="3198850"/>
                </a:lnTo>
                <a:lnTo>
                  <a:pt x="1354988" y="3153486"/>
                </a:lnTo>
                <a:lnTo>
                  <a:pt x="1330502" y="3110293"/>
                </a:lnTo>
                <a:lnTo>
                  <a:pt x="1300988" y="3069971"/>
                </a:lnTo>
                <a:lnTo>
                  <a:pt x="1267866" y="3033255"/>
                </a:lnTo>
                <a:lnTo>
                  <a:pt x="1230426" y="3000133"/>
                </a:lnTo>
                <a:lnTo>
                  <a:pt x="1190828" y="2970619"/>
                </a:lnTo>
                <a:lnTo>
                  <a:pt x="1147622" y="2945409"/>
                </a:lnTo>
                <a:lnTo>
                  <a:pt x="1102271" y="2925254"/>
                </a:lnTo>
                <a:lnTo>
                  <a:pt x="1054747" y="2910141"/>
                </a:lnTo>
                <a:lnTo>
                  <a:pt x="1005789" y="2899333"/>
                </a:lnTo>
                <a:lnTo>
                  <a:pt x="956830" y="2894292"/>
                </a:lnTo>
                <a:lnTo>
                  <a:pt x="951369" y="2894139"/>
                </a:lnTo>
                <a:lnTo>
                  <a:pt x="971943" y="2843911"/>
                </a:lnTo>
                <a:lnTo>
                  <a:pt x="999312" y="2766872"/>
                </a:lnTo>
                <a:lnTo>
                  <a:pt x="1022350" y="2689110"/>
                </a:lnTo>
                <a:lnTo>
                  <a:pt x="1041793" y="2609189"/>
                </a:lnTo>
                <a:lnTo>
                  <a:pt x="1056182" y="2529268"/>
                </a:lnTo>
                <a:lnTo>
                  <a:pt x="1066990" y="2447912"/>
                </a:lnTo>
                <a:lnTo>
                  <a:pt x="1073467" y="2366556"/>
                </a:lnTo>
                <a:lnTo>
                  <a:pt x="1075626" y="2285200"/>
                </a:lnTo>
                <a:lnTo>
                  <a:pt x="1074915" y="2285200"/>
                </a:lnTo>
                <a:lnTo>
                  <a:pt x="1072743" y="2203831"/>
                </a:lnTo>
                <a:lnTo>
                  <a:pt x="1066266" y="2122474"/>
                </a:lnTo>
                <a:lnTo>
                  <a:pt x="1055471" y="2041118"/>
                </a:lnTo>
                <a:lnTo>
                  <a:pt x="1041069" y="1961197"/>
                </a:lnTo>
                <a:lnTo>
                  <a:pt x="1021626" y="1882000"/>
                </a:lnTo>
                <a:lnTo>
                  <a:pt x="998588" y="1803527"/>
                </a:lnTo>
                <a:lnTo>
                  <a:pt x="971232" y="1726488"/>
                </a:lnTo>
                <a:lnTo>
                  <a:pt x="940269" y="1650885"/>
                </a:lnTo>
                <a:lnTo>
                  <a:pt x="904989" y="1577441"/>
                </a:lnTo>
                <a:lnTo>
                  <a:pt x="866101" y="1505445"/>
                </a:lnTo>
                <a:lnTo>
                  <a:pt x="823633" y="1436331"/>
                </a:lnTo>
                <a:lnTo>
                  <a:pt x="777544" y="1368640"/>
                </a:lnTo>
                <a:lnTo>
                  <a:pt x="727875" y="1303845"/>
                </a:lnTo>
                <a:lnTo>
                  <a:pt x="679462" y="1247622"/>
                </a:lnTo>
                <a:lnTo>
                  <a:pt x="686828" y="1246251"/>
                </a:lnTo>
                <a:lnTo>
                  <a:pt x="817867" y="1214564"/>
                </a:lnTo>
                <a:lnTo>
                  <a:pt x="947470" y="1176413"/>
                </a:lnTo>
                <a:lnTo>
                  <a:pt x="1074915" y="1131049"/>
                </a:lnTo>
                <a:lnTo>
                  <a:pt x="1199464" y="1079931"/>
                </a:lnTo>
                <a:lnTo>
                  <a:pt x="1321142" y="1021613"/>
                </a:lnTo>
                <a:lnTo>
                  <a:pt x="1439938" y="956818"/>
                </a:lnTo>
                <a:lnTo>
                  <a:pt x="1555140" y="886256"/>
                </a:lnTo>
                <a:lnTo>
                  <a:pt x="1666011" y="809929"/>
                </a:lnTo>
                <a:lnTo>
                  <a:pt x="1773288" y="727862"/>
                </a:lnTo>
                <a:lnTo>
                  <a:pt x="1875523" y="640740"/>
                </a:lnTo>
                <a:lnTo>
                  <a:pt x="1973453" y="547865"/>
                </a:lnTo>
                <a:lnTo>
                  <a:pt x="2066328" y="449935"/>
                </a:lnTo>
                <a:lnTo>
                  <a:pt x="2154161" y="346976"/>
                </a:lnTo>
                <a:lnTo>
                  <a:pt x="2236254" y="239699"/>
                </a:lnTo>
                <a:lnTo>
                  <a:pt x="2312568" y="128828"/>
                </a:lnTo>
                <a:lnTo>
                  <a:pt x="2383117" y="13627"/>
                </a:lnTo>
                <a:lnTo>
                  <a:pt x="2390470" y="0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91849C-D9E0-E759-8D5A-B45469C3D3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7</a:t>
            </a:fld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3BE112-881D-005A-DC67-397BAC9646FC}"/>
              </a:ext>
            </a:extLst>
          </p:cNvPr>
          <p:cNvSpPr/>
          <p:nvPr/>
        </p:nvSpPr>
        <p:spPr>
          <a:xfrm>
            <a:off x="7514541" y="883616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Functional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412832-DE9E-5A07-98E8-E9CD01DCC122}"/>
              </a:ext>
            </a:extLst>
          </p:cNvPr>
          <p:cNvSpPr/>
          <p:nvPr/>
        </p:nvSpPr>
        <p:spPr>
          <a:xfrm>
            <a:off x="10771865" y="6525466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Software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C2C90A8-6648-BDE8-6652-262C17E16278}"/>
              </a:ext>
            </a:extLst>
          </p:cNvPr>
          <p:cNvSpPr/>
          <p:nvPr/>
        </p:nvSpPr>
        <p:spPr>
          <a:xfrm>
            <a:off x="4257217" y="6525466"/>
            <a:ext cx="2890617" cy="2890617"/>
          </a:xfrm>
          <a:custGeom>
            <a:avLst/>
            <a:gdLst>
              <a:gd name="connsiteX0" fmla="*/ 0 w 2890617"/>
              <a:gd name="connsiteY0" fmla="*/ 1445309 h 2890617"/>
              <a:gd name="connsiteX1" fmla="*/ 1445309 w 2890617"/>
              <a:gd name="connsiteY1" fmla="*/ 0 h 2890617"/>
              <a:gd name="connsiteX2" fmla="*/ 2890618 w 2890617"/>
              <a:gd name="connsiteY2" fmla="*/ 1445309 h 2890617"/>
              <a:gd name="connsiteX3" fmla="*/ 1445309 w 2890617"/>
              <a:gd name="connsiteY3" fmla="*/ 2890618 h 2890617"/>
              <a:gd name="connsiteX4" fmla="*/ 0 w 2890617"/>
              <a:gd name="connsiteY4" fmla="*/ 1445309 h 28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617" h="2890617">
                <a:moveTo>
                  <a:pt x="0" y="1445309"/>
                </a:moveTo>
                <a:cubicBezTo>
                  <a:pt x="0" y="647087"/>
                  <a:pt x="647087" y="0"/>
                  <a:pt x="1445309" y="0"/>
                </a:cubicBezTo>
                <a:cubicBezTo>
                  <a:pt x="2243531" y="0"/>
                  <a:pt x="2890618" y="647087"/>
                  <a:pt x="2890618" y="1445309"/>
                </a:cubicBezTo>
                <a:cubicBezTo>
                  <a:pt x="2890618" y="2243531"/>
                  <a:pt x="2243531" y="2890618"/>
                  <a:pt x="1445309" y="2890618"/>
                </a:cubicBezTo>
                <a:cubicBezTo>
                  <a:pt x="647087" y="2890618"/>
                  <a:pt x="0" y="2243531"/>
                  <a:pt x="0" y="1445309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421" tIns="461421" rIns="461421" bIns="46142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Non-Functional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5796D1-684C-5A43-DA8F-BE2B8C6173CD}"/>
              </a:ext>
            </a:extLst>
          </p:cNvPr>
          <p:cNvSpPr/>
          <p:nvPr/>
        </p:nvSpPr>
        <p:spPr>
          <a:xfrm>
            <a:off x="6069232" y="3199540"/>
            <a:ext cx="5781234" cy="5781234"/>
          </a:xfrm>
          <a:custGeom>
            <a:avLst/>
            <a:gdLst>
              <a:gd name="connsiteX0" fmla="*/ 0 w 5781234"/>
              <a:gd name="connsiteY0" fmla="*/ 2890617 h 5781234"/>
              <a:gd name="connsiteX1" fmla="*/ 2890617 w 5781234"/>
              <a:gd name="connsiteY1" fmla="*/ 0 h 5781234"/>
              <a:gd name="connsiteX2" fmla="*/ 5781234 w 5781234"/>
              <a:gd name="connsiteY2" fmla="*/ 2890617 h 5781234"/>
              <a:gd name="connsiteX3" fmla="*/ 2890617 w 5781234"/>
              <a:gd name="connsiteY3" fmla="*/ 5781234 h 5781234"/>
              <a:gd name="connsiteX4" fmla="*/ 0 w 5781234"/>
              <a:gd name="connsiteY4" fmla="*/ 2890617 h 578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1234" h="5781234">
                <a:moveTo>
                  <a:pt x="0" y="2890617"/>
                </a:moveTo>
                <a:cubicBezTo>
                  <a:pt x="0" y="1294173"/>
                  <a:pt x="1294173" y="0"/>
                  <a:pt x="2890617" y="0"/>
                </a:cubicBezTo>
                <a:cubicBezTo>
                  <a:pt x="4487061" y="0"/>
                  <a:pt x="5781234" y="1294173"/>
                  <a:pt x="5781234" y="2890617"/>
                </a:cubicBezTo>
                <a:cubicBezTo>
                  <a:pt x="5781234" y="4487061"/>
                  <a:pt x="4487061" y="5781234"/>
                  <a:pt x="2890617" y="5781234"/>
                </a:cubicBezTo>
                <a:cubicBezTo>
                  <a:pt x="1294173" y="5781234"/>
                  <a:pt x="0" y="4487061"/>
                  <a:pt x="0" y="2890617"/>
                </a:cubicBezTo>
                <a:close/>
              </a:path>
            </a:pathLst>
          </a:custGeom>
          <a:solidFill>
            <a:srgbClr val="1281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05062" tIns="905062" rIns="905062" bIns="905062" numCol="1" spcCol="1270" anchor="ctr" anchorCtr="0">
            <a:noAutofit/>
          </a:bodyPr>
          <a:lstStyle/>
          <a:p>
            <a:pPr marL="0" lvl="0" indent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600" b="1" kern="1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9998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6FB8-335E-18BA-3B3F-82858E66E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18C1463-C63E-79E5-E9E8-5FA1DCE68CF4}"/>
              </a:ext>
            </a:extLst>
          </p:cNvPr>
          <p:cNvSpPr/>
          <p:nvPr/>
        </p:nvSpPr>
        <p:spPr>
          <a:xfrm>
            <a:off x="0" y="-17223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4EC2C16-9426-8BA1-310C-C231C33131E1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471AD3E-CCC3-227C-4867-CC21E815EA62}"/>
              </a:ext>
            </a:extLst>
          </p:cNvPr>
          <p:cNvSpPr/>
          <p:nvPr/>
        </p:nvSpPr>
        <p:spPr>
          <a:xfrm>
            <a:off x="0" y="-749"/>
            <a:ext cx="1900555" cy="1418590"/>
          </a:xfrm>
          <a:custGeom>
            <a:avLst/>
            <a:gdLst/>
            <a:ahLst/>
            <a:cxnLst/>
            <a:rect l="l" t="t" r="r" b="b"/>
            <a:pathLst>
              <a:path w="1900555" h="1418590">
                <a:moveTo>
                  <a:pt x="1900008" y="475195"/>
                </a:moveTo>
                <a:lnTo>
                  <a:pt x="1897126" y="425513"/>
                </a:lnTo>
                <a:lnTo>
                  <a:pt x="1889201" y="376555"/>
                </a:lnTo>
                <a:lnTo>
                  <a:pt x="1876247" y="328320"/>
                </a:lnTo>
                <a:lnTo>
                  <a:pt x="1858962" y="281520"/>
                </a:lnTo>
                <a:lnTo>
                  <a:pt x="1835924" y="237591"/>
                </a:lnTo>
                <a:lnTo>
                  <a:pt x="1809280" y="195846"/>
                </a:lnTo>
                <a:lnTo>
                  <a:pt x="1777606" y="156959"/>
                </a:lnTo>
                <a:lnTo>
                  <a:pt x="1742325" y="121678"/>
                </a:lnTo>
                <a:lnTo>
                  <a:pt x="1704162" y="90728"/>
                </a:lnTo>
                <a:lnTo>
                  <a:pt x="1662404" y="63360"/>
                </a:lnTo>
                <a:lnTo>
                  <a:pt x="1617764" y="41033"/>
                </a:lnTo>
                <a:lnTo>
                  <a:pt x="1571688" y="23037"/>
                </a:lnTo>
                <a:lnTo>
                  <a:pt x="1523453" y="10083"/>
                </a:lnTo>
                <a:lnTo>
                  <a:pt x="1474495" y="2882"/>
                </a:lnTo>
                <a:lnTo>
                  <a:pt x="1424813" y="0"/>
                </a:lnTo>
                <a:lnTo>
                  <a:pt x="1401051" y="723"/>
                </a:lnTo>
                <a:lnTo>
                  <a:pt x="1400390" y="762"/>
                </a:lnTo>
                <a:lnTo>
                  <a:pt x="0" y="762"/>
                </a:lnTo>
                <a:lnTo>
                  <a:pt x="0" y="1418170"/>
                </a:lnTo>
                <a:lnTo>
                  <a:pt x="42430" y="1414792"/>
                </a:lnTo>
                <a:lnTo>
                  <a:pt x="123799" y="1403985"/>
                </a:lnTo>
                <a:lnTo>
                  <a:pt x="203708" y="1388872"/>
                </a:lnTo>
                <a:lnTo>
                  <a:pt x="282905" y="1370152"/>
                </a:lnTo>
                <a:lnTo>
                  <a:pt x="361391" y="1347114"/>
                </a:lnTo>
                <a:lnTo>
                  <a:pt x="438429" y="1319758"/>
                </a:lnTo>
                <a:lnTo>
                  <a:pt x="514019" y="1288072"/>
                </a:lnTo>
                <a:lnTo>
                  <a:pt x="587463" y="1253515"/>
                </a:lnTo>
                <a:lnTo>
                  <a:pt x="659460" y="1213916"/>
                </a:lnTo>
                <a:lnTo>
                  <a:pt x="728586" y="1171435"/>
                </a:lnTo>
                <a:lnTo>
                  <a:pt x="796251" y="1125359"/>
                </a:lnTo>
                <a:lnTo>
                  <a:pt x="861060" y="1075677"/>
                </a:lnTo>
                <a:lnTo>
                  <a:pt x="922972" y="1022400"/>
                </a:lnTo>
                <a:lnTo>
                  <a:pt x="982014" y="966241"/>
                </a:lnTo>
                <a:lnTo>
                  <a:pt x="1038174" y="907199"/>
                </a:lnTo>
                <a:lnTo>
                  <a:pt x="1091450" y="845273"/>
                </a:lnTo>
                <a:lnTo>
                  <a:pt x="1104861" y="827786"/>
                </a:lnTo>
                <a:lnTo>
                  <a:pt x="1106576" y="829424"/>
                </a:lnTo>
                <a:lnTo>
                  <a:pt x="1145451" y="860386"/>
                </a:lnTo>
                <a:lnTo>
                  <a:pt x="1187208" y="887742"/>
                </a:lnTo>
                <a:lnTo>
                  <a:pt x="1231125" y="910069"/>
                </a:lnTo>
                <a:lnTo>
                  <a:pt x="1277937" y="928065"/>
                </a:lnTo>
                <a:lnTo>
                  <a:pt x="1326172" y="941031"/>
                </a:lnTo>
                <a:lnTo>
                  <a:pt x="1375130" y="948232"/>
                </a:lnTo>
                <a:lnTo>
                  <a:pt x="1424813" y="951103"/>
                </a:lnTo>
                <a:lnTo>
                  <a:pt x="1450009" y="950391"/>
                </a:lnTo>
                <a:lnTo>
                  <a:pt x="1498968" y="945349"/>
                </a:lnTo>
                <a:lnTo>
                  <a:pt x="1547914" y="934554"/>
                </a:lnTo>
                <a:lnTo>
                  <a:pt x="1595450" y="919429"/>
                </a:lnTo>
                <a:lnTo>
                  <a:pt x="1640814" y="899261"/>
                </a:lnTo>
                <a:lnTo>
                  <a:pt x="1684007" y="874064"/>
                </a:lnTo>
                <a:lnTo>
                  <a:pt x="1723605" y="844550"/>
                </a:lnTo>
                <a:lnTo>
                  <a:pt x="1761045" y="811428"/>
                </a:lnTo>
                <a:lnTo>
                  <a:pt x="1794167" y="774712"/>
                </a:lnTo>
                <a:lnTo>
                  <a:pt x="1823681" y="734390"/>
                </a:lnTo>
                <a:lnTo>
                  <a:pt x="1848167" y="691184"/>
                </a:lnTo>
                <a:lnTo>
                  <a:pt x="1868322" y="645833"/>
                </a:lnTo>
                <a:lnTo>
                  <a:pt x="1884159" y="598309"/>
                </a:lnTo>
                <a:lnTo>
                  <a:pt x="1894243" y="549351"/>
                </a:lnTo>
                <a:lnTo>
                  <a:pt x="1899285" y="500392"/>
                </a:lnTo>
                <a:lnTo>
                  <a:pt x="1900008" y="475195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D377448E-A7EF-0915-A71A-05CE40D274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Requirements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D56A847-7082-F338-BA6E-F79B5FF3E43B}"/>
              </a:ext>
            </a:extLst>
          </p:cNvPr>
          <p:cNvSpPr txBox="1">
            <a:spLocks/>
          </p:cNvSpPr>
          <p:nvPr/>
        </p:nvSpPr>
        <p:spPr>
          <a:xfrm>
            <a:off x="1454151" y="3625716"/>
            <a:ext cx="5410199" cy="114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62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Functional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60372143-B7F2-B249-0734-6461DF702586}"/>
              </a:ext>
            </a:extLst>
          </p:cNvPr>
          <p:cNvSpPr txBox="1">
            <a:spLocks/>
          </p:cNvSpPr>
          <p:nvPr/>
        </p:nvSpPr>
        <p:spPr>
          <a:xfrm>
            <a:off x="1492251" y="4768850"/>
            <a:ext cx="6743699" cy="4876800"/>
          </a:xfrm>
          <a:prstGeom prst="rect">
            <a:avLst/>
          </a:prstGeom>
        </p:spPr>
        <p:txBody>
          <a:bodyPr vert="horz" lIns="91440" tIns="64008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Admin &amp; customer login system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Add, update, delete products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View products and add to cart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Manage orders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Track product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Generate simple sales reports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64B47354-6D37-7C65-53D8-E9FEAA6A0207}"/>
              </a:ext>
            </a:extLst>
          </p:cNvPr>
          <p:cNvSpPr txBox="1">
            <a:spLocks/>
          </p:cNvSpPr>
          <p:nvPr/>
        </p:nvSpPr>
        <p:spPr>
          <a:xfrm>
            <a:off x="9815195" y="3624423"/>
            <a:ext cx="6574155" cy="114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62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Non-Functional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2110958-318B-75DD-3D2F-CE22913E8FBD}"/>
              </a:ext>
            </a:extLst>
          </p:cNvPr>
          <p:cNvSpPr txBox="1">
            <a:spLocks/>
          </p:cNvSpPr>
          <p:nvPr/>
        </p:nvSpPr>
        <p:spPr>
          <a:xfrm>
            <a:off x="9853295" y="4767557"/>
            <a:ext cx="6536055" cy="4344693"/>
          </a:xfrm>
          <a:prstGeom prst="rect">
            <a:avLst/>
          </a:prstGeom>
        </p:spPr>
        <p:txBody>
          <a:bodyPr vert="horz" lIns="91440" tIns="64008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Command-line or GUI interface</a:t>
            </a:r>
          </a:p>
          <a:p>
            <a:pPr marL="0" lvl="0" indent="0">
              <a:lnSpc>
                <a:spcPct val="15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persistence using file I/O</a:t>
            </a:r>
          </a:p>
          <a:p>
            <a:pPr marL="0" lvl="0" indent="0">
              <a:lnSpc>
                <a:spcPct val="15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Error handling</a:t>
            </a:r>
          </a:p>
          <a:p>
            <a:pPr marL="0" lvl="0" indent="0">
              <a:lnSpc>
                <a:spcPct val="150000"/>
              </a:lnSpc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Efficient data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2AC5-1690-7034-5515-766A9703C5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8</a:t>
            </a:fld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5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uiExpand="1" build="p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FD8E-8364-2584-3B20-3D4FEE19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06E9F8-1273-4E22-5367-50F86270C091}"/>
              </a:ext>
            </a:extLst>
          </p:cNvPr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DFD0C87-24E2-DCB9-A06F-3F83980AB8FA}"/>
              </a:ext>
            </a:extLst>
          </p:cNvPr>
          <p:cNvSpPr/>
          <p:nvPr/>
        </p:nvSpPr>
        <p:spPr>
          <a:xfrm>
            <a:off x="15495905" y="7896238"/>
            <a:ext cx="2792730" cy="2390775"/>
          </a:xfrm>
          <a:custGeom>
            <a:avLst/>
            <a:gdLst/>
            <a:ahLst/>
            <a:cxnLst/>
            <a:rect l="l" t="t" r="r" b="b"/>
            <a:pathLst>
              <a:path w="2792730" h="2390775">
                <a:moveTo>
                  <a:pt x="2792107" y="36957"/>
                </a:moveTo>
                <a:lnTo>
                  <a:pt x="2735821" y="23774"/>
                </a:lnTo>
                <a:lnTo>
                  <a:pt x="2680449" y="13690"/>
                </a:lnTo>
                <a:lnTo>
                  <a:pt x="2624188" y="5778"/>
                </a:lnTo>
                <a:lnTo>
                  <a:pt x="2567419" y="1460"/>
                </a:lnTo>
                <a:lnTo>
                  <a:pt x="2510523" y="0"/>
                </a:lnTo>
                <a:lnTo>
                  <a:pt x="2453627" y="1460"/>
                </a:lnTo>
                <a:lnTo>
                  <a:pt x="2396731" y="5778"/>
                </a:lnTo>
                <a:lnTo>
                  <a:pt x="2340597" y="13690"/>
                </a:lnTo>
                <a:lnTo>
                  <a:pt x="2285098" y="23774"/>
                </a:lnTo>
                <a:lnTo>
                  <a:pt x="2229726" y="36728"/>
                </a:lnTo>
                <a:lnTo>
                  <a:pt x="2174989" y="53289"/>
                </a:lnTo>
                <a:lnTo>
                  <a:pt x="2121649" y="72021"/>
                </a:lnTo>
                <a:lnTo>
                  <a:pt x="2069198" y="93611"/>
                </a:lnTo>
                <a:lnTo>
                  <a:pt x="2018017" y="118097"/>
                </a:lnTo>
                <a:lnTo>
                  <a:pt x="1968360" y="145453"/>
                </a:lnTo>
                <a:lnTo>
                  <a:pt x="1919338" y="174980"/>
                </a:lnTo>
                <a:lnTo>
                  <a:pt x="1872602" y="207378"/>
                </a:lnTo>
                <a:lnTo>
                  <a:pt x="1827898" y="241935"/>
                </a:lnTo>
                <a:lnTo>
                  <a:pt x="1784718" y="278650"/>
                </a:lnTo>
                <a:lnTo>
                  <a:pt x="1742935" y="317538"/>
                </a:lnTo>
                <a:lnTo>
                  <a:pt x="1704073" y="359295"/>
                </a:lnTo>
                <a:lnTo>
                  <a:pt x="1667370" y="402488"/>
                </a:lnTo>
                <a:lnTo>
                  <a:pt x="1632826" y="447128"/>
                </a:lnTo>
                <a:lnTo>
                  <a:pt x="1600441" y="493928"/>
                </a:lnTo>
                <a:lnTo>
                  <a:pt x="1570850" y="542175"/>
                </a:lnTo>
                <a:lnTo>
                  <a:pt x="1543545" y="592569"/>
                </a:lnTo>
                <a:lnTo>
                  <a:pt x="1519034" y="643699"/>
                </a:lnTo>
                <a:lnTo>
                  <a:pt x="1497444" y="696252"/>
                </a:lnTo>
                <a:lnTo>
                  <a:pt x="1478775" y="749528"/>
                </a:lnTo>
                <a:lnTo>
                  <a:pt x="1462138" y="804252"/>
                </a:lnTo>
                <a:lnTo>
                  <a:pt x="1449184" y="859688"/>
                </a:lnTo>
                <a:lnTo>
                  <a:pt x="1439151" y="915136"/>
                </a:lnTo>
                <a:lnTo>
                  <a:pt x="1431277" y="971296"/>
                </a:lnTo>
                <a:lnTo>
                  <a:pt x="1426959" y="1028166"/>
                </a:lnTo>
                <a:lnTo>
                  <a:pt x="1425435" y="1085049"/>
                </a:lnTo>
                <a:lnTo>
                  <a:pt x="1426959" y="1141920"/>
                </a:lnTo>
                <a:lnTo>
                  <a:pt x="1431277" y="1198079"/>
                </a:lnTo>
                <a:lnTo>
                  <a:pt x="1439151" y="1254963"/>
                </a:lnTo>
                <a:lnTo>
                  <a:pt x="1449184" y="1310398"/>
                </a:lnTo>
                <a:lnTo>
                  <a:pt x="1462900" y="1365846"/>
                </a:lnTo>
                <a:lnTo>
                  <a:pt x="1472793" y="1399514"/>
                </a:lnTo>
                <a:lnTo>
                  <a:pt x="1452105" y="1398955"/>
                </a:lnTo>
                <a:lnTo>
                  <a:pt x="1370698" y="1401127"/>
                </a:lnTo>
                <a:lnTo>
                  <a:pt x="1289418" y="1407604"/>
                </a:lnTo>
                <a:lnTo>
                  <a:pt x="1208011" y="1418399"/>
                </a:lnTo>
                <a:lnTo>
                  <a:pt x="1128128" y="1432801"/>
                </a:lnTo>
                <a:lnTo>
                  <a:pt x="1048245" y="1452245"/>
                </a:lnTo>
                <a:lnTo>
                  <a:pt x="970394" y="1475282"/>
                </a:lnTo>
                <a:lnTo>
                  <a:pt x="893432" y="1502638"/>
                </a:lnTo>
                <a:lnTo>
                  <a:pt x="817867" y="1533601"/>
                </a:lnTo>
                <a:lnTo>
                  <a:pt x="744334" y="1568881"/>
                </a:lnTo>
                <a:lnTo>
                  <a:pt x="672325" y="1607756"/>
                </a:lnTo>
                <a:lnTo>
                  <a:pt x="602475" y="1650238"/>
                </a:lnTo>
                <a:lnTo>
                  <a:pt x="535546" y="1697037"/>
                </a:lnTo>
                <a:lnTo>
                  <a:pt x="470776" y="1746719"/>
                </a:lnTo>
                <a:lnTo>
                  <a:pt x="408927" y="1799285"/>
                </a:lnTo>
                <a:lnTo>
                  <a:pt x="349110" y="1855444"/>
                </a:lnTo>
                <a:lnTo>
                  <a:pt x="292976" y="1915198"/>
                </a:lnTo>
                <a:lnTo>
                  <a:pt x="240398" y="1977123"/>
                </a:lnTo>
                <a:lnTo>
                  <a:pt x="190741" y="2041918"/>
                </a:lnTo>
                <a:lnTo>
                  <a:pt x="143878" y="2108873"/>
                </a:lnTo>
                <a:lnTo>
                  <a:pt x="101460" y="2178723"/>
                </a:lnTo>
                <a:lnTo>
                  <a:pt x="62598" y="2250719"/>
                </a:lnTo>
                <a:lnTo>
                  <a:pt x="27292" y="2324150"/>
                </a:lnTo>
                <a:lnTo>
                  <a:pt x="0" y="2390762"/>
                </a:lnTo>
                <a:lnTo>
                  <a:pt x="2792107" y="2390762"/>
                </a:lnTo>
                <a:lnTo>
                  <a:pt x="2792107" y="2161197"/>
                </a:lnTo>
                <a:lnTo>
                  <a:pt x="2776905" y="2136190"/>
                </a:lnTo>
                <a:lnTo>
                  <a:pt x="2791320" y="2132634"/>
                </a:lnTo>
                <a:lnTo>
                  <a:pt x="2792107" y="2132406"/>
                </a:lnTo>
                <a:lnTo>
                  <a:pt x="2792107" y="36957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232B2E-7A70-2CCF-FE00-27FA127B0B4D}"/>
              </a:ext>
            </a:extLst>
          </p:cNvPr>
          <p:cNvSpPr/>
          <p:nvPr/>
        </p:nvSpPr>
        <p:spPr>
          <a:xfrm>
            <a:off x="0" y="-749"/>
            <a:ext cx="1900555" cy="1418590"/>
          </a:xfrm>
          <a:custGeom>
            <a:avLst/>
            <a:gdLst/>
            <a:ahLst/>
            <a:cxnLst/>
            <a:rect l="l" t="t" r="r" b="b"/>
            <a:pathLst>
              <a:path w="1900555" h="1418590">
                <a:moveTo>
                  <a:pt x="1900008" y="475195"/>
                </a:moveTo>
                <a:lnTo>
                  <a:pt x="1897126" y="425513"/>
                </a:lnTo>
                <a:lnTo>
                  <a:pt x="1889201" y="376555"/>
                </a:lnTo>
                <a:lnTo>
                  <a:pt x="1876247" y="328320"/>
                </a:lnTo>
                <a:lnTo>
                  <a:pt x="1858962" y="281520"/>
                </a:lnTo>
                <a:lnTo>
                  <a:pt x="1835924" y="237591"/>
                </a:lnTo>
                <a:lnTo>
                  <a:pt x="1809280" y="195846"/>
                </a:lnTo>
                <a:lnTo>
                  <a:pt x="1777606" y="156959"/>
                </a:lnTo>
                <a:lnTo>
                  <a:pt x="1742325" y="121678"/>
                </a:lnTo>
                <a:lnTo>
                  <a:pt x="1704162" y="90728"/>
                </a:lnTo>
                <a:lnTo>
                  <a:pt x="1662404" y="63360"/>
                </a:lnTo>
                <a:lnTo>
                  <a:pt x="1617764" y="41033"/>
                </a:lnTo>
                <a:lnTo>
                  <a:pt x="1571688" y="23037"/>
                </a:lnTo>
                <a:lnTo>
                  <a:pt x="1523453" y="10083"/>
                </a:lnTo>
                <a:lnTo>
                  <a:pt x="1474495" y="2882"/>
                </a:lnTo>
                <a:lnTo>
                  <a:pt x="1424813" y="0"/>
                </a:lnTo>
                <a:lnTo>
                  <a:pt x="1401051" y="723"/>
                </a:lnTo>
                <a:lnTo>
                  <a:pt x="1400390" y="762"/>
                </a:lnTo>
                <a:lnTo>
                  <a:pt x="0" y="762"/>
                </a:lnTo>
                <a:lnTo>
                  <a:pt x="0" y="1418170"/>
                </a:lnTo>
                <a:lnTo>
                  <a:pt x="42430" y="1414792"/>
                </a:lnTo>
                <a:lnTo>
                  <a:pt x="123799" y="1403985"/>
                </a:lnTo>
                <a:lnTo>
                  <a:pt x="203708" y="1388872"/>
                </a:lnTo>
                <a:lnTo>
                  <a:pt x="282905" y="1370152"/>
                </a:lnTo>
                <a:lnTo>
                  <a:pt x="361391" y="1347114"/>
                </a:lnTo>
                <a:lnTo>
                  <a:pt x="438429" y="1319758"/>
                </a:lnTo>
                <a:lnTo>
                  <a:pt x="514019" y="1288072"/>
                </a:lnTo>
                <a:lnTo>
                  <a:pt x="587463" y="1253515"/>
                </a:lnTo>
                <a:lnTo>
                  <a:pt x="659460" y="1213916"/>
                </a:lnTo>
                <a:lnTo>
                  <a:pt x="728586" y="1171435"/>
                </a:lnTo>
                <a:lnTo>
                  <a:pt x="796251" y="1125359"/>
                </a:lnTo>
                <a:lnTo>
                  <a:pt x="861060" y="1075677"/>
                </a:lnTo>
                <a:lnTo>
                  <a:pt x="922972" y="1022400"/>
                </a:lnTo>
                <a:lnTo>
                  <a:pt x="982014" y="966241"/>
                </a:lnTo>
                <a:lnTo>
                  <a:pt x="1038174" y="907199"/>
                </a:lnTo>
                <a:lnTo>
                  <a:pt x="1091450" y="845273"/>
                </a:lnTo>
                <a:lnTo>
                  <a:pt x="1104861" y="827786"/>
                </a:lnTo>
                <a:lnTo>
                  <a:pt x="1106576" y="829424"/>
                </a:lnTo>
                <a:lnTo>
                  <a:pt x="1145451" y="860386"/>
                </a:lnTo>
                <a:lnTo>
                  <a:pt x="1187208" y="887742"/>
                </a:lnTo>
                <a:lnTo>
                  <a:pt x="1231125" y="910069"/>
                </a:lnTo>
                <a:lnTo>
                  <a:pt x="1277937" y="928065"/>
                </a:lnTo>
                <a:lnTo>
                  <a:pt x="1326172" y="941031"/>
                </a:lnTo>
                <a:lnTo>
                  <a:pt x="1375130" y="948232"/>
                </a:lnTo>
                <a:lnTo>
                  <a:pt x="1424813" y="951103"/>
                </a:lnTo>
                <a:lnTo>
                  <a:pt x="1450009" y="950391"/>
                </a:lnTo>
                <a:lnTo>
                  <a:pt x="1498968" y="945349"/>
                </a:lnTo>
                <a:lnTo>
                  <a:pt x="1547914" y="934554"/>
                </a:lnTo>
                <a:lnTo>
                  <a:pt x="1595450" y="919429"/>
                </a:lnTo>
                <a:lnTo>
                  <a:pt x="1640814" y="899261"/>
                </a:lnTo>
                <a:lnTo>
                  <a:pt x="1684007" y="874064"/>
                </a:lnTo>
                <a:lnTo>
                  <a:pt x="1723605" y="844550"/>
                </a:lnTo>
                <a:lnTo>
                  <a:pt x="1761045" y="811428"/>
                </a:lnTo>
                <a:lnTo>
                  <a:pt x="1794167" y="774712"/>
                </a:lnTo>
                <a:lnTo>
                  <a:pt x="1823681" y="734390"/>
                </a:lnTo>
                <a:lnTo>
                  <a:pt x="1848167" y="691184"/>
                </a:lnTo>
                <a:lnTo>
                  <a:pt x="1868322" y="645833"/>
                </a:lnTo>
                <a:lnTo>
                  <a:pt x="1884159" y="598309"/>
                </a:lnTo>
                <a:lnTo>
                  <a:pt x="1894243" y="549351"/>
                </a:lnTo>
                <a:lnTo>
                  <a:pt x="1899285" y="500392"/>
                </a:lnTo>
                <a:lnTo>
                  <a:pt x="1900008" y="475195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18223BC-E654-0E43-6398-7D4A6FF04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882650"/>
            <a:ext cx="114427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b="1" dirty="0">
                <a:solidFill>
                  <a:srgbClr val="16A2A6"/>
                </a:solidFill>
                <a:latin typeface="Arial Narrow"/>
                <a:cs typeface="Arial Narrow"/>
              </a:rPr>
              <a:t>Requirements</a:t>
            </a:r>
            <a:endParaRPr sz="8000" dirty="0">
              <a:latin typeface="Arial Narrow"/>
              <a:cs typeface="Arial Narrow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7462C52-D612-B572-EFEC-854FCE658F5D}"/>
              </a:ext>
            </a:extLst>
          </p:cNvPr>
          <p:cNvSpPr txBox="1">
            <a:spLocks/>
          </p:cNvSpPr>
          <p:nvPr/>
        </p:nvSpPr>
        <p:spPr>
          <a:xfrm>
            <a:off x="1454151" y="3625716"/>
            <a:ext cx="5410199" cy="114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6292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rPr>
              <a:t>Software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573C0083-41D7-FCF7-C2DB-BEE666342CE6}"/>
              </a:ext>
            </a:extLst>
          </p:cNvPr>
          <p:cNvSpPr txBox="1">
            <a:spLocks/>
          </p:cNvSpPr>
          <p:nvPr/>
        </p:nvSpPr>
        <p:spPr>
          <a:xfrm>
            <a:off x="1492251" y="4768850"/>
            <a:ext cx="5410199" cy="4566860"/>
          </a:xfrm>
          <a:prstGeom prst="rect">
            <a:avLst/>
          </a:prstGeom>
        </p:spPr>
        <p:txBody>
          <a:bodyPr vert="horz" lIns="91440" tIns="640080" rIns="9144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C++ Compiler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lang="en-US" sz="3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IDE or code editor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File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Poppins" panose="00000500000000000000" pitchFamily="50" charset="0"/>
                <a:cs typeface="Poppins" panose="00000500000000000000" pitchFamily="50" charset="0"/>
              </a:rPr>
              <a:t> system for storing data</a:t>
            </a: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6A2A6"/>
              </a:buClr>
              <a:buSzPct val="120000"/>
              <a:buFont typeface="Wingdings 3" panose="05040102010807070707" pitchFamily="18" charset="2"/>
              <a:buChar char=""/>
              <a:tabLst/>
              <a:defRPr/>
            </a:pPr>
            <a:r>
              <a:rPr lang="en-US" sz="3200" baseline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Graphics</a:t>
            </a:r>
            <a:r>
              <a:rPr lang="en-US" sz="3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or GUI library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D9161-46B6-2B06-0555-DE37BC9DDF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276999"/>
          </a:xfrm>
        </p:spPr>
        <p:txBody>
          <a:bodyPr/>
          <a:lstStyle/>
          <a:p>
            <a:fld id="{B6F15528-21DE-4FAA-801E-634DDDAF4B2B}" type="slidenum">
              <a:rPr lang="en-AU" smtClean="0">
                <a:solidFill>
                  <a:schemeClr val="bg1"/>
                </a:solidFill>
              </a:rPr>
              <a:t>9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13339-F6F7-6A01-F1EA-C258389A00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22" y="2800337"/>
            <a:ext cx="7499363" cy="749936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FB7A8205-70C8-9E71-05A9-4D882EBF249C}"/>
              </a:ext>
            </a:extLst>
          </p:cNvPr>
          <p:cNvSpPr/>
          <p:nvPr/>
        </p:nvSpPr>
        <p:spPr>
          <a:xfrm rot="3452504">
            <a:off x="13009559" y="-2228202"/>
            <a:ext cx="6626225" cy="2310130"/>
          </a:xfrm>
          <a:custGeom>
            <a:avLst/>
            <a:gdLst/>
            <a:ahLst/>
            <a:cxnLst/>
            <a:rect l="l" t="t" r="r" b="b"/>
            <a:pathLst>
              <a:path w="6626225" h="2310130">
                <a:moveTo>
                  <a:pt x="6626149" y="793699"/>
                </a:moveTo>
                <a:lnTo>
                  <a:pt x="6621577" y="734377"/>
                </a:lnTo>
                <a:lnTo>
                  <a:pt x="6612179" y="660209"/>
                </a:lnTo>
                <a:lnTo>
                  <a:pt x="6598463" y="586778"/>
                </a:lnTo>
                <a:lnTo>
                  <a:pt x="6580556" y="514057"/>
                </a:lnTo>
                <a:lnTo>
                  <a:pt x="6559601" y="442772"/>
                </a:lnTo>
                <a:lnTo>
                  <a:pt x="6534455" y="372211"/>
                </a:lnTo>
                <a:lnTo>
                  <a:pt x="6506388" y="303098"/>
                </a:lnTo>
                <a:lnTo>
                  <a:pt x="6474003" y="236143"/>
                </a:lnTo>
                <a:lnTo>
                  <a:pt x="6438697" y="170624"/>
                </a:lnTo>
                <a:lnTo>
                  <a:pt x="6399073" y="106540"/>
                </a:lnTo>
                <a:lnTo>
                  <a:pt x="6357290" y="45339"/>
                </a:lnTo>
                <a:lnTo>
                  <a:pt x="6322898" y="0"/>
                </a:lnTo>
                <a:lnTo>
                  <a:pt x="4670044" y="0"/>
                </a:lnTo>
                <a:lnTo>
                  <a:pt x="4083469" y="0"/>
                </a:lnTo>
                <a:lnTo>
                  <a:pt x="0" y="0"/>
                </a:lnTo>
                <a:lnTo>
                  <a:pt x="6235" y="48221"/>
                </a:lnTo>
                <a:lnTo>
                  <a:pt x="29273" y="169900"/>
                </a:lnTo>
                <a:lnTo>
                  <a:pt x="58077" y="289420"/>
                </a:lnTo>
                <a:lnTo>
                  <a:pt x="93357" y="408216"/>
                </a:lnTo>
                <a:lnTo>
                  <a:pt x="134391" y="524141"/>
                </a:lnTo>
                <a:lnTo>
                  <a:pt x="181190" y="638619"/>
                </a:lnTo>
                <a:lnTo>
                  <a:pt x="234480" y="749490"/>
                </a:lnTo>
                <a:lnTo>
                  <a:pt x="293522" y="858215"/>
                </a:lnTo>
                <a:lnTo>
                  <a:pt x="358317" y="963333"/>
                </a:lnTo>
                <a:lnTo>
                  <a:pt x="428155" y="1064856"/>
                </a:lnTo>
                <a:lnTo>
                  <a:pt x="503034" y="1162773"/>
                </a:lnTo>
                <a:lnTo>
                  <a:pt x="583666" y="1257084"/>
                </a:lnTo>
                <a:lnTo>
                  <a:pt x="668629" y="1346377"/>
                </a:lnTo>
                <a:lnTo>
                  <a:pt x="757910" y="1431328"/>
                </a:lnTo>
                <a:lnTo>
                  <a:pt x="851509" y="1511249"/>
                </a:lnTo>
                <a:lnTo>
                  <a:pt x="949426" y="1586852"/>
                </a:lnTo>
                <a:lnTo>
                  <a:pt x="1051661" y="1656689"/>
                </a:lnTo>
                <a:lnTo>
                  <a:pt x="1156779" y="1720773"/>
                </a:lnTo>
                <a:lnTo>
                  <a:pt x="1264780" y="1779803"/>
                </a:lnTo>
                <a:lnTo>
                  <a:pt x="1376387" y="1833092"/>
                </a:lnTo>
                <a:lnTo>
                  <a:pt x="1490903" y="1880603"/>
                </a:lnTo>
                <a:lnTo>
                  <a:pt x="1606727" y="1921649"/>
                </a:lnTo>
                <a:lnTo>
                  <a:pt x="1725599" y="1956206"/>
                </a:lnTo>
                <a:lnTo>
                  <a:pt x="1845106" y="1985010"/>
                </a:lnTo>
                <a:lnTo>
                  <a:pt x="1966772" y="2008047"/>
                </a:lnTo>
                <a:lnTo>
                  <a:pt x="2089200" y="2023884"/>
                </a:lnTo>
                <a:lnTo>
                  <a:pt x="2212263" y="2033968"/>
                </a:lnTo>
                <a:lnTo>
                  <a:pt x="2335453" y="2036838"/>
                </a:lnTo>
                <a:lnTo>
                  <a:pt x="2458516" y="2033244"/>
                </a:lnTo>
                <a:lnTo>
                  <a:pt x="2581706" y="2023884"/>
                </a:lnTo>
                <a:lnTo>
                  <a:pt x="2704007" y="2008047"/>
                </a:lnTo>
                <a:lnTo>
                  <a:pt x="2825673" y="1985010"/>
                </a:lnTo>
                <a:lnTo>
                  <a:pt x="2945307" y="1956206"/>
                </a:lnTo>
                <a:lnTo>
                  <a:pt x="3064052" y="1920925"/>
                </a:lnTo>
                <a:lnTo>
                  <a:pt x="3180003" y="1879879"/>
                </a:lnTo>
                <a:lnTo>
                  <a:pt x="3294430" y="1833092"/>
                </a:lnTo>
                <a:lnTo>
                  <a:pt x="3405301" y="1779803"/>
                </a:lnTo>
                <a:lnTo>
                  <a:pt x="3514013" y="1720773"/>
                </a:lnTo>
                <a:lnTo>
                  <a:pt x="3619169" y="1655965"/>
                </a:lnTo>
                <a:lnTo>
                  <a:pt x="3720642" y="1586128"/>
                </a:lnTo>
                <a:lnTo>
                  <a:pt x="3818559" y="1511249"/>
                </a:lnTo>
                <a:lnTo>
                  <a:pt x="3893909" y="1446847"/>
                </a:lnTo>
                <a:lnTo>
                  <a:pt x="3900728" y="1463001"/>
                </a:lnTo>
                <a:lnTo>
                  <a:pt x="3932351" y="1530692"/>
                </a:lnTo>
                <a:lnTo>
                  <a:pt x="3968419" y="1596212"/>
                </a:lnTo>
                <a:lnTo>
                  <a:pt x="4007281" y="1659572"/>
                </a:lnTo>
                <a:lnTo>
                  <a:pt x="4049699" y="1721485"/>
                </a:lnTo>
                <a:lnTo>
                  <a:pt x="4095038" y="1780527"/>
                </a:lnTo>
                <a:lnTo>
                  <a:pt x="4143298" y="1837410"/>
                </a:lnTo>
                <a:lnTo>
                  <a:pt x="4195114" y="1891411"/>
                </a:lnTo>
                <a:lnTo>
                  <a:pt x="4249217" y="1942528"/>
                </a:lnTo>
                <a:lnTo>
                  <a:pt x="4305986" y="1991487"/>
                </a:lnTo>
                <a:lnTo>
                  <a:pt x="4365041" y="2036838"/>
                </a:lnTo>
                <a:lnTo>
                  <a:pt x="4426255" y="2079320"/>
                </a:lnTo>
                <a:lnTo>
                  <a:pt x="4490390" y="2118207"/>
                </a:lnTo>
                <a:lnTo>
                  <a:pt x="4555922" y="2153488"/>
                </a:lnTo>
                <a:lnTo>
                  <a:pt x="4622851" y="2185886"/>
                </a:lnTo>
                <a:lnTo>
                  <a:pt x="4691939" y="2214689"/>
                </a:lnTo>
                <a:lnTo>
                  <a:pt x="4762551" y="2239162"/>
                </a:lnTo>
                <a:lnTo>
                  <a:pt x="4833798" y="2260765"/>
                </a:lnTo>
                <a:lnTo>
                  <a:pt x="4906569" y="2278049"/>
                </a:lnTo>
                <a:lnTo>
                  <a:pt x="4979975" y="2291727"/>
                </a:lnTo>
                <a:lnTo>
                  <a:pt x="5054143" y="2301087"/>
                </a:lnTo>
                <a:lnTo>
                  <a:pt x="5128311" y="2306840"/>
                </a:lnTo>
                <a:lnTo>
                  <a:pt x="5203114" y="2308999"/>
                </a:lnTo>
                <a:lnTo>
                  <a:pt x="5203114" y="2309723"/>
                </a:lnTo>
                <a:lnTo>
                  <a:pt x="5278044" y="2307564"/>
                </a:lnTo>
                <a:lnTo>
                  <a:pt x="5352212" y="2301798"/>
                </a:lnTo>
                <a:lnTo>
                  <a:pt x="5426380" y="2291727"/>
                </a:lnTo>
                <a:lnTo>
                  <a:pt x="5499786" y="2278761"/>
                </a:lnTo>
                <a:lnTo>
                  <a:pt x="5572557" y="2260765"/>
                </a:lnTo>
                <a:lnTo>
                  <a:pt x="5643804" y="2239886"/>
                </a:lnTo>
                <a:lnTo>
                  <a:pt x="5714289" y="2214689"/>
                </a:lnTo>
                <a:lnTo>
                  <a:pt x="5782742" y="2185886"/>
                </a:lnTo>
                <a:lnTo>
                  <a:pt x="5850433" y="2154199"/>
                </a:lnTo>
                <a:lnTo>
                  <a:pt x="5915965" y="2118207"/>
                </a:lnTo>
                <a:lnTo>
                  <a:pt x="5979338" y="2079320"/>
                </a:lnTo>
                <a:lnTo>
                  <a:pt x="6041187" y="2036838"/>
                </a:lnTo>
                <a:lnTo>
                  <a:pt x="6100242" y="1991487"/>
                </a:lnTo>
                <a:lnTo>
                  <a:pt x="6157138" y="1943252"/>
                </a:lnTo>
                <a:lnTo>
                  <a:pt x="6211113" y="1891411"/>
                </a:lnTo>
                <a:lnTo>
                  <a:pt x="6262294" y="1837410"/>
                </a:lnTo>
                <a:lnTo>
                  <a:pt x="6311189" y="1780527"/>
                </a:lnTo>
                <a:lnTo>
                  <a:pt x="6356528" y="1721485"/>
                </a:lnTo>
                <a:lnTo>
                  <a:pt x="6399073" y="1660283"/>
                </a:lnTo>
                <a:lnTo>
                  <a:pt x="6437935" y="1596212"/>
                </a:lnTo>
                <a:lnTo>
                  <a:pt x="6473241" y="1530692"/>
                </a:lnTo>
                <a:lnTo>
                  <a:pt x="6505626" y="1463738"/>
                </a:lnTo>
                <a:lnTo>
                  <a:pt x="6534455" y="1394612"/>
                </a:lnTo>
                <a:lnTo>
                  <a:pt x="6558839" y="1324051"/>
                </a:lnTo>
                <a:lnTo>
                  <a:pt x="6580556" y="1252778"/>
                </a:lnTo>
                <a:lnTo>
                  <a:pt x="6597828" y="1180045"/>
                </a:lnTo>
                <a:lnTo>
                  <a:pt x="6611417" y="1106614"/>
                </a:lnTo>
                <a:lnTo>
                  <a:pt x="6620815" y="1032459"/>
                </a:lnTo>
                <a:lnTo>
                  <a:pt x="6626149" y="963231"/>
                </a:lnTo>
                <a:lnTo>
                  <a:pt x="6626149" y="793699"/>
                </a:lnTo>
                <a:close/>
              </a:path>
            </a:pathLst>
          </a:custGeom>
          <a:solidFill>
            <a:srgbClr val="16A2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08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1054</Words>
  <Application>Microsoft Office PowerPoint</Application>
  <PresentationFormat>Custom</PresentationFormat>
  <Paragraphs>330</Paragraphs>
  <Slides>38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 Narrow</vt:lpstr>
      <vt:lpstr>Azonix</vt:lpstr>
      <vt:lpstr>Calibri</vt:lpstr>
      <vt:lpstr>Lucida Sans</vt:lpstr>
      <vt:lpstr>Lucida Sans Unicode</vt:lpstr>
      <vt:lpstr>Poppins</vt:lpstr>
      <vt:lpstr>Wingdings 3</vt:lpstr>
      <vt:lpstr>Office Theme</vt:lpstr>
      <vt:lpstr>PowerPoint Presentation</vt:lpstr>
      <vt:lpstr>PowerPoint Presentation</vt:lpstr>
      <vt:lpstr>PowerPoint Presentation</vt:lpstr>
      <vt:lpstr>Outlines</vt:lpstr>
      <vt:lpstr>Abstraction</vt:lpstr>
      <vt:lpstr>PowerPoint Presentation</vt:lpstr>
      <vt:lpstr>PowerPoint Presentation</vt:lpstr>
      <vt:lpstr>Requirements</vt:lpstr>
      <vt:lpstr>Requirements</vt:lpstr>
      <vt:lpstr>Features</vt:lpstr>
      <vt:lpstr>User Authentication</vt:lpstr>
      <vt:lpstr>Product Management</vt:lpstr>
      <vt:lpstr>Inventory Management</vt:lpstr>
      <vt:lpstr>Order Management</vt:lpstr>
      <vt:lpstr>Shopping Cart System</vt:lpstr>
      <vt:lpstr>Payment Simulation</vt:lpstr>
      <vt:lpstr>Sales Reporting</vt:lpstr>
      <vt:lpstr>Product Search &amp; Filter</vt:lpstr>
      <vt:lpstr>Rating  System</vt:lpstr>
      <vt:lpstr>Data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Abstraction</vt:lpstr>
      <vt:lpstr>Requirements</vt:lpstr>
      <vt:lpstr>PowerPoint Presentation</vt:lpstr>
      <vt:lpstr>Payment Simulation</vt:lpstr>
      <vt:lpstr>PowerPoint Presentation</vt:lpstr>
      <vt:lpstr>Market analysis</vt:lpstr>
      <vt:lpstr>Products or services</vt:lpstr>
      <vt:lpstr>Marketing &amp; sales strategy</vt:lpstr>
      <vt:lpstr>PowerPoint Presentation</vt:lpstr>
      <vt:lpstr>$100 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TAYEB AHMED</cp:lastModifiedBy>
  <cp:revision>217</cp:revision>
  <dcterms:created xsi:type="dcterms:W3CDTF">2025-05-16T05:47:17Z</dcterms:created>
  <dcterms:modified xsi:type="dcterms:W3CDTF">2025-05-22T13:06:57Z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2025-05-16T00:00:00Z</vt:filetime>
  </property>
  <property fmtid="{D5CDD505-2E9C-101B-9397-08002B2CF9AE}" pid="5" name="Producer">
    <vt:lpwstr>3-Heights(TM) PDF Security Shell 4.8.25.2 (http://www.pdf-tools.com)</vt:lpwstr>
  </property>
</Properties>
</file>